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1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2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0"/>
  </p:notesMasterIdLst>
  <p:handoutMasterIdLst>
    <p:handoutMasterId r:id="rId61"/>
  </p:handoutMasterIdLst>
  <p:sldIdLst>
    <p:sldId id="567" r:id="rId4"/>
    <p:sldId id="622" r:id="rId5"/>
    <p:sldId id="569" r:id="rId6"/>
    <p:sldId id="570" r:id="rId7"/>
    <p:sldId id="571" r:id="rId8"/>
    <p:sldId id="572" r:id="rId9"/>
    <p:sldId id="573" r:id="rId10"/>
    <p:sldId id="574" r:id="rId11"/>
    <p:sldId id="575" r:id="rId12"/>
    <p:sldId id="576" r:id="rId13"/>
    <p:sldId id="577" r:id="rId14"/>
    <p:sldId id="578" r:id="rId15"/>
    <p:sldId id="579" r:id="rId16"/>
    <p:sldId id="580" r:id="rId17"/>
    <p:sldId id="581" r:id="rId18"/>
    <p:sldId id="582" r:id="rId19"/>
    <p:sldId id="583" r:id="rId20"/>
    <p:sldId id="584" r:id="rId21"/>
    <p:sldId id="585" r:id="rId22"/>
    <p:sldId id="586" r:id="rId23"/>
    <p:sldId id="587" r:id="rId24"/>
    <p:sldId id="588" r:id="rId25"/>
    <p:sldId id="589" r:id="rId26"/>
    <p:sldId id="590" r:id="rId27"/>
    <p:sldId id="591" r:id="rId28"/>
    <p:sldId id="592" r:id="rId29"/>
    <p:sldId id="593" r:id="rId30"/>
    <p:sldId id="594" r:id="rId31"/>
    <p:sldId id="595" r:id="rId32"/>
    <p:sldId id="596" r:id="rId33"/>
    <p:sldId id="597" r:id="rId34"/>
    <p:sldId id="598" r:id="rId35"/>
    <p:sldId id="599" r:id="rId36"/>
    <p:sldId id="600" r:id="rId37"/>
    <p:sldId id="601" r:id="rId38"/>
    <p:sldId id="602" r:id="rId39"/>
    <p:sldId id="603" r:id="rId40"/>
    <p:sldId id="604" r:id="rId41"/>
    <p:sldId id="605" r:id="rId42"/>
    <p:sldId id="606" r:id="rId43"/>
    <p:sldId id="607" r:id="rId44"/>
    <p:sldId id="608" r:id="rId45"/>
    <p:sldId id="609" r:id="rId46"/>
    <p:sldId id="610" r:id="rId47"/>
    <p:sldId id="611" r:id="rId48"/>
    <p:sldId id="612" r:id="rId49"/>
    <p:sldId id="623" r:id="rId50"/>
    <p:sldId id="613" r:id="rId51"/>
    <p:sldId id="614" r:id="rId52"/>
    <p:sldId id="615" r:id="rId53"/>
    <p:sldId id="617" r:id="rId54"/>
    <p:sldId id="618" r:id="rId55"/>
    <p:sldId id="619" r:id="rId56"/>
    <p:sldId id="620" r:id="rId57"/>
    <p:sldId id="621" r:id="rId58"/>
    <p:sldId id="568" r:id="rId5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535" autoAdjust="0"/>
  </p:normalViewPr>
  <p:slideViewPr>
    <p:cSldViewPr>
      <p:cViewPr varScale="1">
        <p:scale>
          <a:sx n="77" d="100"/>
          <a:sy n="77" d="100"/>
        </p:scale>
        <p:origin x="1461" y="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1040" units="cm"/>
          <inkml:channel name="Y" type="integer" max="17460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09T18:14:13.3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5349 6867 23 0,'7'9'23'15,"3"2"-6"-15,0-4 2 0,0-5-3 0,0-1-4 0,7-1-2 16,-4 0-2-16,5-1-2 16,6-4-1-16,2 1-2 0,-4 1 0 15,0 0-1-15,0-1 1 0,-2 4 0 16,3 0 1-16,1 5 1 0,2 2 0 15,-2 0 2-15,2 4 0 0,-2-2 0 0,3-2-1 16,-6-1-1-16,-1 1-1 16,4-7-1-16,-1 8 0 0,-4-8-2 15,-3-1 1-15,4-3-1 0,0 1 0 16,-1-4 0-16,-1 1 1 0,2-8 0 0,4 6 1 16,-3-4 0-16,6 5-1 0,0-1 1 15,8 1 0-15,-8 2-2 0,6 0 1 16,1 2-2-16,1-2 1 0,-2 3-1 15,6-3 1-15,-4 0 0 0,-5 2 1 0,5-7 0 16,2 7 0-16,3-4 1 16,-3-5 1-16,6 2-1 0,-1-2 0 0,-7 1-1 0,-2-4 0 15,6 3-1 1,-7 4 0-16,-2 1 0 0,2-1-1 0,-9 3 1 16,4 0-1-16,3 1 0 0,-5-2 1 15,2 6-1-15,4-7 0 0,-4-5 1 16,-2 5 0-16,9-6 1 0,-4-4 1 15,2-1 1-15,3 3 1 0,0-3 0 0,-7-9 1 16,9 8 0-16,-7 1 0 16,-10-7-2-16,7 10 0 0,-5-3-1 15,-9 3-1-15,5 1-1 0,-3 2 1 0,-1 1-1 16,-1 2 0-16,-3 1 2 0,0-5 2 16,-1 4 1-16,-3-11 1 0,-2 2 1 15,1-9 0-15,0-1-1 0,3-6-1 16,0 3-2-16,1-3-1 0,-1 1-2 15,-1 6 0-15,-2 2 0 0,-4 5 0 0,-1 1 0 16,0 6 0-16,-3-5 1 0,-4 8-1 16,-3-7 0-16,2 4 0 0,-2 4-1 15,-3 1 1-15,-1-1-1 0,-2-1 1 16,-5-5-1-16,1 2 1 0,0-2 0 16,-10-3 0-16,5-1 2 0,-5 11 3 15,0-1 3-15,-3 3 2 0,-3 2 1 16,-5 8 1-16,2-3 1 0,-1-1-2 0,2 5-2 15,1 11-3-15,7-3-2 0,-2 0-1 16,-1 7 0-16,2 2-1 16,1-9 0-16,4 6 0 0,1-2 0 0,-6-1 0 15,5-7 0-15,-8-3 0 0,4 1-1 16,-7-7 1-16,1 2 0 0,-3-2-1 16,1 0 1-16,-6 3 0 0,9-8 0 15,-5 10-1-15,5-3-1 0,1-2 1 16,-4 1-1-16,3 4-1 0,1-5 0 15,-1 0 0-15,4 5 0 0,4-3 0 0,2 0-1 16,1 4 1-16,-2-1 0 0,4-3 0 16,-10 3 0-16,9-5 0 0,-4 0 0 15,-2 5 0-15,3-8 0 0,-1 8 0 16,0 0 0-16,-5-4 0 0,6-2 0 0,-1 1 0 0,0 1-1 0,0-1 1 31,4 2 0-31,-2-2-1 0,2 5 1 0,-1 2 0 16,7-2-1-16,1-3 1 0,-1-4 0 0,0 4 1 0,2-2-1 15,0 1 0 1,-3-1 0-16,4 0 0 0,1 0 1 16,-4 4-2-16,4-4 1 0,1 1 0 15,-1 1 0-15,0-4-1 0,2 7 1 16,0-1 0-16,-1-1-1 0,4-1 2 16,-4 1-1-16,5 2 0 0,-3 2 1 0,-1-6 0 0,-1 4 1 15,2-5-1 1,-2 2 0-16,0 3 0 0,2 0 0 0,-1-2-1 15,7 2 0-15,-6 4 0 0,4-3-1 16,-1 4 1-16,-6-3 0 0,4 1-1 16,-2-1 1-16,2 0 0 0,-3 0 1 0,9-1-1 0,0-1 0 15,-1-3 0 1,-2 0 0-16,-1 1 0 0,4-3-1 16,-1 2 1-16,-1-2-1 0,9 1 0 15,-6 4 1-15,-1 0 0 0,4-1-1 0,-2 2 1 16,-1 3 0-16,-1 1 1 0,-6-2-1 15,-4 5 0-15,1-6 0 0,-1 0 0 16,0-6 0-16,2 4 1 0,5-3-2 16,2 3 1-16,1-5-1 0,3-2-1 15,0 4 1-15,7 3 0 0,-4-8-1 16,2 8 1-16,-3-3 0 0,1 3 1 0,1 1 0 16,-8-1-1-16,11-1 1 0,0 6 0 15,3-2-1-15,-10 9 0 16,10 1 1-16,0 7-1 0,-4-1 0 0,4-1 0 15,2-1-1-15,1-1-6 0,4 4-5 16,3-3-6-16,2 12-10 0,0-13-13 16,4 6-23-16,10 5-9 0,-5-4 0 15,11 4-30-15,8 3-4 0</inkml:trace>
  <inkml:trace contextRef="#ctx0" brushRef="#br0" timeOffset="9905.45">6690 14549 51 0,'-15'7'32'16,"3"-4"-17"-16,4 2 5 0,1 2-8 15,2-5-7-15,0-1-4 16,0 6 1-16,0-2-2 0,-2 0 0 16,-1 2 0-16,-4 1 1 0,6 0 3 0,-1-4 2 15,-6-1 4-15,4 2 3 0,-3 0 2 16,6-2 3-16,-3-3 2 0,3 7 0 15,-3 5-1-15,-1-4 0 0,0 9-1 16,-1 5 0-16,4-2-2 0,0 1-2 16,4-1-1-16,3 1-3 0,0-3-2 15,3-1-2-15,1 1-2 0,4-3 0 16,5 0-2-16,1-2 0 0,1 1-1 16,-2-1 0-16,2 6 1 0,-8-4 2 15,3 5 2-15,-7 1 1 0,1 4 1 0,-4 2 1 16,-4 2 1-16,11-4-2 0,-2 3-1 15,2-1-2-15,-2 5-2 0,-4-4-1 16,8-1 0-16,-9 1-1 0,-7-3 1 0,0 2-1 16,-1-4 1-16,-7 7-1 15,-2-6 1-15,-3 8-1 0,-5-4 1 16,2-1-1-16,-4 1 0 0,3 1 0 0,6-3-1 16,3-2 1-16,2-2 0 0,-2-9 0 15,1-1-1-15,2-4 2 0,1 0-1 16,2-3 2-16,4-3 2 0,2 3-1 15,3-5 0-15,3-7-1 0,4 1 1 16,3-1-2-16,-2-6-1 0,6-2-1 16,3 3 0-16,-4-2 0 0,4 1-1 15,-1 6 1-15,4 1-1 0,1 4 1 0,-3-1-1 0,2 3 1 16,2 5-1-16,-2 0 1 16,0 1 0-16,2 8 0 0,-4 1 0 15,0-2 0-15,-1 2 0 0,-2 9 1 0,-2-3-1 0,4 3 1 16,-2 6 1-1,4-3 1-15,-3-1 2 0,3 3 1 0,-4-1 0 16,-2 1 0-16,6 14-1 0,-6-1 0 16,-3 0-2-16,10-4-1 0,-7 6-2 0,4-3-4 15,7 4-8-15,-1-3-11 16,2 0-15-16,5-2-21 0,0-3-21 16,5-7 0-16,5-5-36 0,1-12-33 15</inkml:trace>
  <inkml:trace contextRef="#ctx0" brushRef="#br0" timeOffset="11122.22">7283 15199 45 0,'-11'-5'38'0,"4"5"-18"16,7-1 2-16,0-3-7 0,3 3-5 0,-6-4-3 15,8 5 1-15,-5-2 5 16,0-5 5-16,2 1 5 0,-2-1 4 15,6-1 3-15,4 3 0 0,-6-2-2 16,7 0-4-16,-2 0-5 0,-3 1-5 16,1-4-4-16,2 0-3 0,6-4-3 15,-4-6-1-15,3 0-2 0,2-1 0 16,1-11 0-16,3 2-1 0,-1 3 1 0,6-6-1 16,0-1 1-16,1-1-1 0,0 7 0 15,-1-11 1-15,-4-1-1 0,1-2 0 16,3-5 0-16,-1 1-1 0,2-3 1 0,-1 1 0 0,2 3-1 15,-3-2 0 1,-4 5 0-16,-2 7 1 0,-3 0 0 0,-2 3 0 16,-6 4 2-16,-4 3 0 0,-1-1 4 15,-2 6 3-15,-2 5 3 16,-3 7 1-16,0 1 0 0,2 1-1 16,0-1 0-16,-1 2-4 0,4 3-4 0,-5 1-2 15,4-3-2-15,-3 3 0 0,1 1-1 16,0-2 0-16,-4 2 0 0,0 3 0 15,-3 9 0-15,-3 1 1 0,1 6-1 16,-5 4 1-16,2 2 0 0,0-1 0 16,-1 9 0-16,-4-1 1 0,3 3-2 15,3-2 1-15,1 2 0 0,5-3 0 0,3-3 0 16,-2 4-1-16,4-8 1 0,-1 3 0 16,1 1 0-16,1 4 0 0,1-1 1 15,-1 2 0-15,0-6 0 0,2 5 0 0,2-3 0 0,0 2 0 0,-1 2 0 31,1-4 0-31,0 1 0 0,-1 3 0 0,1-7-1 16,1-2 1-16,-1-2-1 16,1-1 0-16,-1-5 0 0,0-2 0 0,3-2 0 15,1-1 1-15,8-9-1 0,1 0 1 16,3-3 0-16,1-10 0 0,2-3 1 16,-4-4-1-16,3-3 0 0,5-5 0 15,-3-2-1-15,5 6 1 0,-4-1-1 0,2-3 1 16,-5 0-1-16,7 5 0 15,-4-4 0-15,6 4 1 0,-1 2-1 0,1 3-1 16,1 0 1-16,0 1 0 0,-5 3 0 0,0 4-1 16,-5 5 1-1,-2 2 0-15,-4 7 0 0,-7 1 2 0,-1 4 2 16,-2 3 3-16,-4 5 1 0,-4 0 2 16,3 7 2-16,-4 0 1 0,-2-4-2 15,5 4-1-15,1 5-1 0,1-6-2 0,0 1-1 0,1-3-2 16,1-1 0-16,5-3-1 0,3 0-1 0,0-3 0 15,3-2-1 1,10 2 0-16,-3-9-2 0,4 4-7 16,3-6-11-16,6-4-16 0,2-2-26 15,2-5-30-15,0-8 6 0,3-4-53 16,-2-8-66-16</inkml:trace>
  <inkml:trace contextRef="#ctx0" brushRef="#br0" timeOffset="11807.35">8853 14942 156 0,'-13'2'87'0,"-4"-7"-29"0,17 1 6 0,-2 1-28 15,8 1-11 1,-5 1-10-16,1-6-9 0,6 2-5 0,2 0-1 16,-1-3 0-16,4 1 0 15,0-2 1-15,6-2-1 0,-4-3 1 0,2 6 1 0,1-4 1 16,-1 4-1 0,-1 1 1-16,3-4 0 0,-4-4 0 15,-2 1-1-15,4-1-1 0,-4-3 0 0,2 4-1 16,0 3 1-16,4-3 0 0,-9-2 0 0,3 2 0 0,-6-1 0 0,0-2 0 15,-7 2-1-15,0 2 1 0,0-2 0 32,-11-3 0-32,1 11 0 0,2-1-1 0,-4-4 0 0,-3 10 1 0,0 1-1 15,-5 2 0 1,-5 8 1-16,-3-4 0 16,-1 11 1-16,-2 3 1 0,-3 2 1 15,6-1 1-15,3 1 2 0,1 2 1 0,7-5 1 16,2 1-1-16,5 1 0 0,4-5-1 0,-4 2-1 15,3-2-2-15,0 3-1 16,1-3-1-16,-1 7-1 0,0-1 0 16,7 10 0-16,-3-10-1 0,-7 6 0 15,10 6-1-15,0-9 0 0,7 1-1 0,-1-3 0 16,1-4 0-16,20-5 0 0,-2-6 1 0,3-2-6 0,7-5-10 16,12-3-19-16,3-1-33 0,9-9-9 15,4-5-4 1,1-9-59-16,-4 0 20 0</inkml:trace>
  <inkml:trace contextRef="#ctx0" brushRef="#br0" timeOffset="12012.27">9878 14930 106 0,'0'-8'26'0,"0"-5"-15"16,7-6 5-16,4 1-34 0,5-4-6 15,0 2 1 1,-1-2-28-16,-1 2 8 0</inkml:trace>
  <inkml:trace contextRef="#ctx0" brushRef="#br0" timeOffset="12769.9">9963 14700 45 0,'-10'-19'62'0,"0"4"-14"0,-3 2-4 16,-2-1-5-16,3 9-11 0,-6 4-9 0,-2-8-7 0,0 3-6 0,-4 2-4 15,4 1-1-15,-3 0-1 0,-2 6 0 16,-2-3 0-16,0 3 2 0,-6 4 6 16,6 5 3-16,2 1 3 15,2 7 1-15,-1-1 0 16,4-1 0-16,0 2-3 0,2 3-5 16,1 6-4-16,9-1-3 0,-1 4-1 15,6 1-1-15,0-2 0 0,-1-6 0 0,4 0-1 0,5-2 0 16,7 2 1-1,-2-5 0-15,8 0 0 0,6-5-1 0,-6-3-1 16,4-10-2-16,-2-1-5 0,3 3-2 0,2-8-3 16,5 1-1-16,-3-4 1 15,3-4 1-15,0-3 3 0,-1-4 5 16,-1 3 3-16,-3-10 2 0,-3 1 3 16,-7 3-1-16,-2 1 1 0,-6-4 1 15,2 9 2-15,1 2 2 0,-7-1 2 16,2-2 2-16,2-4 0 0,-1 3 0 0,1-3 0 15,1 6-1-15,-1 8-3 0,0 4-2 0,-1 2-1 16,4 2 1-16,-6 9 0 0,-4 3 0 16,3 1-1-16,-3 8 1 0,0-6-1 15,-3 3 0-15,-1 2-1 16,1-2-1-16,3 0 0 0,0 5-1 16,7-5 0-16,-2 2 0 0,3-2 0 0,4-5 0 15,-4 2 0-15,6-2 0 0,2-2-1 16,3-5 1-16,-1 4-1 0,4-5 1 0,1-7-2 0,1 0 0 0,9-2-4 15,-6-5-2-15,1-4-2 16,6-3-1 0,-1-6 0-16,-4-2 0 0,7-3 1 0,-6-1 3 0,1-1 3 15,-5-1 3 1,-1 2 0-16,-5-2 2 0,0 1-1 16,-1 4 1-16,-1-1 0 0,-4 4 1 0,-3 0 2 15,-2 5 5-15,-3 9 3 0,-6 1 1 0,0 5 1 16,-5 0 0-16,0 11 0 15,0 3-2-15,-3-3-6 0,1 4-2 16,1 4-2-16,-1 1-1 0,0 2 0 0,4 4 1 16,-2 1 3-16,0 0 2 15,1 6 3-15,-1-3 3 0,0 4 4 16,-1 1 2-16,-1 3 1 0,0-4 0 16,4 3-1-16,-2 8-2 0,0-4-2 0,2 0-3 15,-2 0-3-15,-2 6-3 0,2-8-2 16,2 2-1-16,-2 1-2 0,5 0 0 15,0-4-1-15,0 1 0 0,-2-9 0 16,0 5 0-16,-3-3 0 0,0 0 0 0,-1-9-1 16,-3 2-1-16,-3-12-4 15,4-3-9-15,-4-6-20 0,6-4-33 16,-4-5-18-16,5-10 4 0,-2-5-64 0,2-14-14 16</inkml:trace>
  <inkml:trace contextRef="#ctx0" brushRef="#br0" timeOffset="13315.34">10574 14838 132 0,'-9'-3'46'0,"-1"-4"-24"0,10 1 13 16,0-1-26-16,0-5-6 0,4 4-4 16,6-4-2-16,0 2 0 0,1-2 0 15,-1-1 2-15,-1 0 1 0,-4 1 4 0,0 2 7 16,0-3 6-16,1 4 3 0,1-2 1 16,0-1 0-16,6 3 0 0,1-2-4 15,2 1-6-15,-1-2-6 0,4 4-2 16,-1-2-2-16,1 3-1 0,-4 5 0 0,11-4 0 15,-6 1 0-15,4 5 0 0,-2-2 0 16,1 2-1-16,-3 7 1 0,-3-2 0 16,-2 3 0-16,0 4 0 0,2-2 0 0,-7 1 0 0,0 3 0 0,0 6 1 15,-4-5-1 1,-1 5 0-16,-5 2 0 16,0 8 0-16,0-2 1 0,-5-1-1 15,-3 0 1-15,-4-1 0 0,6 1 4 16,-3-5 4-16,1 3 3 0,3-3 4 15,0-2 2-15,-2-4 1 0,0 1 0 0,-1-7-2 16,-4 4-3-16,-1-3-4 0,0-2-2 16,-4-3-1-16,-5 4-2 0,-3-6 2 15,-2 1 1-15,-4 0 0 0,-1-4 0 16,-2 6-1-16,1-5-1 0,3 3-1 16,1 0-2-16,6-2-3 0,-2 2-8 0,7-5-12 0,4 2-16 15,1-1-32 1,6-1-18-16,0 5 1 0,7-5-53 0,0 0-23 15</inkml:trace>
  <inkml:trace contextRef="#ctx0" brushRef="#br0" timeOffset="14153.52">11881 14574 116 0,'0'-11'41'16,"0"-6"-18"-16,0-3 11 15,5 0-22-15,5-4-6 16,-3-7-4-16,3 4-2 0,0 0-1 15,0 4-1-15,-3-2 1 0,-4 5 1 16,2 1 1-16,-3 6 1 0,-2 3 3 16,-7 1 2-16,0-1 2 0,-6 7 4 15,-2-2 1-15,-7 3 3 0,-8 2 0 16,5 7 3-16,0 0 2 0,-9 1-1 0,1 4-2 16,6-2-2-16,-1-3-3 0,1 4-2 15,5-2-5-15,6 6-4 0,-1 3-3 16,0 2 0-16,0 0-1 0,4 5-1 15,0-1 1-15,-2-3-1 0,-2-1 0 16,10 5 1-16,0 2-2 0,4-7 1 0,3 2 0 16,2-2 1-16,3-2-1 15,3-3 0-15,-1-1 1 0,5 1 1 16,3-3-1-16,-2 1 1 0,4-5 0 0,6 6 0 16,1-3 1-16,-1-1 0 0,0 2-1 15,-1-4 1-15,-2 2-1 0,-1-1 1 16,-1-2-1-16,5 1 1 0,1 2-1 15,-3-7 0-15,3 7 0 0,-4-1 0 0,0-3 1 16,-7 3-1-16,6-1 0 16,-4-1 1-16,-3-1 1 0,-6 1 3 15,-4 0 5-15,-2-1 5 0,0 6 3 0,-7-5 3 0,0 5 3 16,1-6 1-16,-8 4-3 16,1 0-4-16,0-1-3 0,-2-1-4 0,0 4-2 15,-5-6-3-15,-6 1 0 16,0 0-1-16,-1 1 0 0,0 4 0 0,-3-4 0 0,3-1-1 15,2 0 0-15,-5-1-1 16,0-6 0-16,2 7-1 0,-2 0-2 16,-4-1 1-16,4-1-2 0,-3-1-3 15,3-1-5-15,3-1-8 0,2-2-10 16,10 5-16-16,3-9-37 0,5 3-16 16,7-1 2-16,4-3-52 0,4-7-15 15</inkml:trace>
  <inkml:trace contextRef="#ctx0" brushRef="#br0" timeOffset="14833.64">12319 14706 86 0,'0'0'47'0,"0"-5"-13"16,3 4 5-16,7-4-11 15,0 1-5-15,4-2-2 0,3 1-1 0,-2-4 0 16,-2-4 0-16,2 1 1 0,0-1-1 16,3-6 0-16,-4-2 0 0,1-1 0 15,7-5-1-15,-2 0-2 0,0-6-1 16,6 8-2-16,6-2-2 0,-7-3-3 16,5-3-2-16,-8 6-2 0,5-6-1 15,-4-3-2-15,-6 5 1 0,1 9-2 16,-3 0 0-16,-5 9 0 0,-8 6 0 0,-2 2-1 15,0 5 0-15,-8 7 0 0,-1-1 0 16,-1 8 0-16,2 1 0 0,-2 3 1 16,2-3 1-16,1 2 2 0,2-7 0 0,-2 2 2 15,6-4 0-15,-4 4 2 16,3-2 0-16,-3 7 0 0,2-2-1 16,-4 5-1-16,4 0-1 0,-4 6-2 15,0-2 0-15,0 1-2 0,4 7 0 0,0 3-1 16,-4 0 1-16,4 0-1 0,-1-2 0 15,4-1 1-15,0-7-1 0,-1-1 1 0,-1-4-1 16,2-2 1-16,2-3-1 16,-2 4 1-16,-2-6 0 0,0 0-1 15,4 1 1-15,0-4-1 0,-4 3 1 0,-3 0-1 0,2-1 0 16,-2 3-2-16,-2 4-5 16,-5-4-8-16,4 5-10 0,-4 0-13 0,-1 3-7 0,-2 0-1 15,-5-6 2-15,1 0 2 0,1-9-3 16,5-6-8-1,3-2 0-15,3-3 15 0,0-2-41 16,5-7-21-16</inkml:trace>
  <inkml:trace contextRef="#ctx0" brushRef="#br0" timeOffset="15094.16">12301 14979 94 0,'1'0'96'0,"9"-2"-38"16,-1-3 0-16,-11 3-2 0,12 6-35 16,-3 1-9-16,9-4-2 0,-2 4-6 15,3-3-2-15,-2 5-2 0,3-2 0 0,-10 3 0 16,6 2 1-16,-1-6 1 0,4 1 4 16,-2-5 2-16,0 0 2 0,3-2 0 15,-4-5 1-15,2 2-1 0,1-2-1 16,0 6-4-16,-4-4-4 0,1 3-11 15,-3 2-17-15,-2-5-30 0,2 10-13 16,-1-2 4-16,-1 2-60 0,-4 0-2 0</inkml:trace>
  <inkml:trace contextRef="#ctx0" brushRef="#br0" timeOffset="15588.45">13177 14985 101 0,'-2'-1'76'0,"5"-4"-33"16,-3 0 6-1,-1 0-13-15,7 0-19 0,4 0-8 16,2 1-5-16,3-1-1 0,-1 5-2 0,1 2 1 16,-2 3 4-16,-1 0 3 0,-6-3 4 15,4 4 3-15,-3 4 5 0,-2 7 4 16,-3 0 6-16,3 6 4 0,-2 4 3 16,0-5 2-16,-3 3 3 0,0 0-1 15,-6 7-4-15,-1 3-5 0,-6 8-8 16,-6 2-7-16,-1 5-7 0,-3 2-13 0,-7 12-21 15,-9 1-38-15,-1 7-53 0,-8 8 30 16,-9-5-89-16,-3-6-155 0</inkml:trace>
  <inkml:trace contextRef="#ctx0" brushRef="#br0" timeOffset="140478.97">7053 8181 81 0,'-19'-5'49'0,"6"-2"-22"16,3 2 6-16,5 2-14 16,-2 3-8-16,-5-5-6 0,6 8-2 15,-4-1 1-15,-4-2 3 0,-6-5 5 16,2 8 4-16,-4-8 3 0,2 5 4 15,-2-6 1-15,-1 6 0 0,3 0-3 0,-3 0-2 16,-6-2-4-16,-1-1-2 16,0 3-3-16,-2-4-1 0,2-1-2 15,0 0 1-15,2-1 0 0,-4 2-1 16,-2-7 1-16,3 4 0 0,-1 0 0 16,-3-1-1-16,-2 1 1 0,-7 7-3 0,-1 0 0 15,0 0-1-15,2-3-2 0,-1 8 0 0,1 1-2 0,-1-4 0 16,-1 3 0-1,2-5 0-15,-2 7 0 0,3-2 0 0,0-3 0 16,0 6 2-16,-1-5 1 0,1-1 2 16,-5 5 1-16,0-7 2 15,4 0 1-15,-6 6 1 0,2-6-1 0,2 5-1 16,-1-3-2-16,2 5-2 0,4-2-1 16,-4-4-2-16,-1 8 0 0,7 2-1 15,-7-2-1-15,-4 2 1 0,2 4-1 16,6-3 1-16,-13-2 0 0,11 7 0 15,1 0 0-15,-8 1 1 0,1 2 0 16,2 2 1-16,1-4 0 0,-3 2 1 0,6-3 0 0,4 8 0 16,4-7 1-1,2-1-1-15,1 2 0 0,5-3-1 16,0 3 0-16,4-1-1 0,0-3 0 0,3-7 0 16,-6 6-1-16,8-4-1 0,-4-3 1 15,12 1-1-15,-3 2 0 0,6 0-1 16,4-2 1-16,5 1-1 0,-7 2 0 0,10-4 1 15,-5 0 0-15,6-1 0 0,-1 1 0 16,-3-2 0-16,3 2 1 16,3 1 0-16,1-1-1 0,-3 1 1 15,6 2-1-15,3 4 0 0,-2-4 0 0,4 3 1 16,0-1-1-16,5 3 0 0,1 3 0 16,-1 2 0-16,0-5 1 0,1-1 0 15,-3-3-1-15,2-2 2 0,6-1-1 16,-3-1 0-16,5-1 0 0,2-1 1 15,-5-1-1-15,-5 2 0 0,4-1 0 16,3 4 0-16,-3-4 0 0,3 1 0 16,4-1 0-16,1 2 0 0,-2 0 0 0,-6 3 0 15,4 2-1-15,-3-4 1 0,3 4 0 16,2-4 0-16,0 4 0 0,3-2-1 16,-2 1 1-16,4 1 0 0,0-2-1 0,-2 2 1 0,-2-7 0 15,3-3-1-15,-3 4 1 0,0-6 1 16,4 2-1-16,3 1 0 15,-1-1 1-15,-2 0-1 16,-1 1 0-16,6 0 0 0,-2 7 0 0,-1-1 0 16,-1 6 0-16,1 5-1 0,-8-7 0 15,1-1 1-15,2-2-1 0,-3 2 0 16,-1-1 0-16,4-2 0 0,3-3 1 16,-2-6 0-16,8 5 0 0,2-5 0 15,2-3 1-15,0 0-1 0,6-2 1 0,-4 0-1 16,4 1 0-16,-1-1 0 0,2-1 0 15,-1 4-1-15,2-3 1 0,2 3-1 16,-2-3-1-16,-1 0-2 0,-1 4-2 0,-1-6-2 16,-2 5-1-16,6-3-1 15,-5 3 1-15,1-3 1 0,-2-1 1 16,-3-3 4-16,0 3 2 0,2-3 1 16,-4-2 1-16,-10-1 0 0,5 2 1 0,0-3-1 0,-3 1 1 0,0-3-1 15,8 5-1 1,-5 1 1-16,3 3-1 0,1-1 0 15,-6 2 0-15,-3 2 0 0,2-4 0 16,-3 0 0-16,-8 2 0 0,6-1 1 16,-5-1 0-16,-4 4 0 0,-3-7 0 15,0 3 1-15,0 0 0 0,1-1 0 16,2 1 0-16,-3-8-1 0,-2-2 1 16,7 4 0-16,-11-2 0 0,-1 2 1 15,-1 4 0-15,-4-4 2 0,-1-5 0 0,0 2 2 16,-6-4 0-16,-1 2 0 0,-3 5 0 15,5-2 0-15,-4 0-1 0,-5 0-2 16,7-2 1-16,-10 7-1 0,7-4 0 16,-7 1 0-16,0-4 1 0,0 4 0 15,3-2 0-15,0 0 0 0,-6 0 1 0,-5-9 0 0,-9 8 1 0,2-3-1 16,-7 1 0 0,-1 3 0-16,9 2-2 0,-3 1 0 15,-4 0-2-15,-3 0 0 0,8-1-2 16,-6 5 1-16,2-4-1 0,-4 4 0 15,6-6 0-15,-4 3-1 0,-3-3 0 16,2-1 1-16,-4 3-1 0,-2 2 1 0,3-1-1 16,-1-1 0-16,8 4 1 15,1-7 0-15,-1 1 0 0,-2 1 0 0,6 0 0 16,-5-4 0-16,-1 8 0 16,3-4 0-16,1 0 1 0,-1-2-1 15,1 1-1-15,0-1 1 0,-3-3-1 0,-7-2 1 0,4 6-2 16,-7 6 1-16,-5-4-1 15,-5 12 0-15,-2 0-5 0,-5 12-8 16,-8 3-18-16,-5 7-37 0,-1 3-31 16,-4 13 14-16,-10 4-73 0,-2-20-69 0</inkml:trace>
  <inkml:trace contextRef="#ctx0" brushRef="#br0" timeOffset="143178">13839 14788 11 0,'-2'0'15'0,"-5"-5"0"0,2 4 0 15,-1 2 2 1,6 3-3-16,-7-9-1 0,7 5 1 0,3-2 2 16,-3 2-1-16,2-5 2 0,3-4-1 15,-3-1 1-15,3 0-1 0,-2-1-2 16,4-1-3-16,6-1-3 0,1-2-3 15,1 1-2-15,3 1-2 0,-3-4 0 0,3-1 0 16,-3-2 0-16,2 0 0 16,0-2 2-16,3-3 1 0,2 3 1 15,1-6 1-15,0-4 1 0,1-1 0 16,-1-1 0-16,4-1 0 0,-2 7 0 0,-5-11-1 16,4 9 2-16,-4-7-1 0,0 7 1 15,0-8 0-15,-2 9 0 0,-1-2 1 16,-4 9 0-16,-6-3 1 0,0 3-1 15,-7 5 0-15,3-1-1 0,-6-4-1 16,-1 6-2-16,-2 0-2 0,-1-5-1 16,-3 2-1-16,3 4-1 0,-3-5-1 15,0 5 1-15,2-2 0 0,-2 1 0 16,-7-3 1-16,10 8 0 0,-6 1 0 0,0 0 2 16,-1 8 1-16,1-3 0 0,-1 3 0 15,-2 2-1-15,-6 7 1 0,-1 6-1 16,-1 14-1-16,-6-2 0 0,8 15-1 0,-4-5 0 15,6 5-1-15,-1-3 1 0,5 5-1 16,-8-5 0-16,16 0 0 0,-4 3 1 16,-1-7-1-16,1 1 1 0,2 1 0 15,2-4 2-15,-6 5 1 0,-1 2 2 16,4-1 0-16,2 1 0 0,-1 4 0 16,10 0-1-16,-3-2-1 0,0 5-2 15,1-3-1-15,0 0-1 0,-1 4-1 16,1-4 1-16,1-3-1 0,-3-4 1 0,1-2 0 15,3-13 0-15,-3 0 0 16,1-6 0-16,4-6-1 0,-2-5 1 0,3-3 0 16,0 0 0-16,2-5 0 0,4 0 1 15,4-3-1-15,4-5 0 0,-1-6 1 16,3 4-1-16,1 0 0 0,-5-5 0 0,0 7 1 0,5-1-1 16,0 1 0-1,-1 0 0-15,-4 4 0 0,-2-1 1 0,-3 7-1 0,-2-2 1 0,-3-2 0 16,0 5 0-16,2 2 0 0,3 0 1 15,-2-3 0 1,1 10-1-16,8 3 1 0,-2-4 0 0,0 1-1 16,6-4 0-16,4 9 0 15,-6-5-1-15,1 5 0 0,2-4-1 16,-1 4 0-16,4-4 0 0,2 5-2 16,3-3-5-16,0 4-15 0,-1 2-20 15,8-2-32-15,-4-6 17 0,5-8-59 16,8 0-77-16</inkml:trace>
  <inkml:trace contextRef="#ctx0" brushRef="#br0" timeOffset="143991.31">15476 14255 55 0,'-21'-8'27'0,"15"-4"-16"16,4-1 4-16,2-1-16 15,3-1-11-15,11-5-5 0,6 3-2 16,-7-3-5-16,2 0 4 0,-1 4 15 15,-9 7 27-15,-5-4 22 0,-2 6 15 0,-5 0-14 16,1 1 1-16,-8 4-4 0,-1-3-12 16,-3 0-11-16,-1 5-7 15,-1 3-5-15,0-1-1 0,-3 3 0 16,-2-3-1-16,-4-1 1 0,4 4 0 0,2-3 0 16,5 8-1-16,2-1 1 0,3-3-1 15,0 3-2-15,-2 1-2 0,1 0-1 16,1 3-1-16,1 5-1 0,6 4-1 15,1 5 0-15,5 0-1 0,0 1 0 16,3 4-1-16,5-2 1 0,1 2 0 16,4-6 0-16,4 3 1 0,-2-2 1 15,1-2 1-15,8-4 1 0,-2-1 0 0,-1 0 1 16,6 0-1-16,3-1 1 0,-8-2-1 16,0-2 0-16,-1 3 0 0,-1-3 0 15,-1 5-1-15,-1-2 1 0,1 1-1 0,-8-4 1 0,-2 0 0 16,-3 5 1-16,-6-5 0 15,0 2 1-15,4-2 0 16,-8 0 2-16,1-3 0 0,-4-1 1 16,-1-2 1-16,0-1 3 0,-2-1 3 0,1-1 2 15,4 1 2-15,-3 1 2 0,-2-1 1 16,0-2 2-16,0-3 1 0,-5 1-2 0,1-3 0 16,1 0 0-16,-9-5 0 15,-5 5 0-15,6-2-1 0,-6-3-2 16,0 4-2-16,9-4-3 0,-2 5-3 0,1 0-2 15,4 0-3-15,5 0-3 16,-3 0-2-16,3-2-6 0,0 4-14 16,5-2-25-16,-2 0-36 0,7 0-16 0,0 0-1 15,2 0-73-15,5 0 7 0</inkml:trace>
  <inkml:trace contextRef="#ctx0" brushRef="#br0" timeOffset="144389.34">16228 14278 26 0,'-5'-3'24'15,"1"-5"-18"-15,4 1-6 0,4 0 7 16,3 1-23-16,-1 1-31 16</inkml:trace>
  <inkml:trace contextRef="#ctx0" brushRef="#br0" timeOffset="144657.73">16261 14227 50 0,'0'0'72'0,"-5"0"-17"0,4 0-5 15,-4-2-1-15,-2 2-13 0,-1 2-8 0,1-2-6 0,-7 6-5 16,-2 3-3-16,2 7-4 0,-2-1-2 16,-4 0-2-16,6 7-2 0,1-3-1 15,-2 1-1-15,3 6-1 0,-3-6 0 16,0 0 0-16,3 7 0 0,1-5 0 16,-4 5 0-16,5-1 2 15,-1 1 0-15,5-5 1 0,-8 5 0 16,4-2 1-16,4-4-1 0,-1-1-1 15,4 1 0-15,3-8 0 0,0-5-2 16,6 6 0-16,1-8 0 0,5 3 0 16,-1-4 0-16,6 1 0 0,7 1-1 15,-4-2 1-15,5-2-1 0,1 1-2 16,-5-3-4-16,5-1-16 0,-1-5-25 16,-1 2-21-16,3-9 11 0,6 1-59 15,-6 2-37-15</inkml:trace>
  <inkml:trace contextRef="#ctx0" brushRef="#br0" timeOffset="145035.32">16811 14395 116 0,'-13'5'40'15,"6"-8"-24"-15,6 3 13 0,1 7-21 16,-5 3-6 0,-2-4-2-16,-6 5 4 15,-3 0 7-15,3 4 8 0,-7 0 8 16,0 4 5-16,7 6 3 0,-1-4 1 0,-2 6-4 16,-8-3-6-16,2 1-8 0,1 1-6 15,-8 1-5-15,-1 2-3 0,3 9 0 16,4-3 2-16,-10 4 1 0,6-3 2 15,-7 4 3-15,3-6 0 0,-5 6 0 16,3-3-1-16,3 0-2 0,5-4-2 16,3 2-3-16,2 0-2 0,-2-8-2 0,6 0-1 0,-1-1-3 15,0-1-5-15,4-3-8 0,4-5-12 16,4 6-18-16,5-6-29 0,-1 6-4 16,2-9-8-16,-1 1-39 0,5-7 36 15</inkml:trace>
  <inkml:trace contextRef="#ctx0" brushRef="#br0" timeOffset="145903.16">17288 15127 27 0,'8'-6'39'0,"1"-3"2"15,-1 3-2 1,-1-1 2-16,4 5 0 0,-4-3-1 0,-2 5-3 16,-2 0-1-16,4 0-2 0,-4 5-1 15,-1 2-2-15,0 1-1 0,-2 6-2 16,0-1-1-16,-2 9-1 0,0-2-2 15,-1 7-3-15,0 4-2 0,-2 1-4 0,-4 0-4 16,-1 3-2-16,2 5-4 0,-5-5-3 16,-4 9-2-16,2 3-2 15,-7-4-4-15,-1-3-9 0,-7 2-11 16,-6 6-19-16,-10 3-35 0,-1 5-13 0,-3 5-3 16,-9 0-52-16,-3-2 3 0</inkml:trace>
  <inkml:trace contextRef="#ctx0" brushRef="#br0" timeOffset="155284.2">15051 6144 5 0,'7'-5'1'0,"-2"3"-1"0,-4-3 0 16,3-3-1-16,-3-1-1 0,-1 3 0 0,-1-8 1 15</inkml:trace>
  <inkml:trace contextRef="#ctx0" brushRef="#br0" timeOffset="156237.71">15049 6057 2 0,'-12'-20'29'0,"2"5"14"0,0-2-9 0,-3-1 4 0,-4 1 1 15,-3 2-2-15,0 1-7 16,-2 1-7-16,-3 1-6 0,7 4-5 16,-2-5-3-16,-2 1-5 0,-3 2-1 15,0 3-3-15,-2-5 0 16,-3 11-1-16,-2 1 1 0,1-4-1 0,-9 3 1 16,1 2 0-16,4-6 1 0,-5 5 0 15,0-6 0-15,5-1 1 0,-5 2 0 16,3-2 1-16,-2 1 0 0,2-1 0 15,4-1-1-15,-4 1 1 0,2-3-1 16,2 8-1-16,-2 2-1 0,-4 0 1 16,-1 0-1-16,7 9 0 0,-4-4-1 15,2 1 1-15,-5 6-1 0,1 1 1 16,-1-4-1-16,-3 4 1 0,-3-3 0 0,5 2 0 16,-5-5 0-16,5-1 0 0,-8-1 1 15,1-1-1-15,-1-1 1 0,-1 4-1 0,-3-1 1 0,7-2-1 16,-4 7 1-16,-2-4-1 15,2-2 1-15,-3 3-1 16,-2-1 0-16,1 1 0 0,1 2 0 16,-4 4 0-16,-2-2 0 0,4-1 0 15,0 3 0-15,-2 4 0 0,0-8 0 0,9 3 0 0,-6 1 0 16,4-3 1-16,0-4-1 16,-2 0 2-16,-1-2 3 0,1-3 1 15,5 4 2-15,0 1 1 0,7 1 1 16,3 4 0-16,2-4-2 0,-2 6-2 0,4-6-2 15,-2-1-1-15,6 6-2 0,-4-1 0 16,3 3-1-16,0 3 0 16,3-3 0-16,4-1 0 0,6 6 0 0,0-7 0 0,2 0 0 15,3 2-1-15,7-3 1 16,2 0-1-16,-4 3 1 0,7-3-1 16,19 1 1-16,-3 2 0 0,6-5 0 15,7 2 0-15,-4-1 0 0,-5-2 1 0,7 4-1 0,3-4 0 0,1 4 0 31,4 4 0-31,6-7 1 0,0 1-1 0,0 4 0 16,0 0 0-16,13 2 0 16,-1 3 0-16,1 0 0 0,1 2 0 0,4-7 0 15,-6 3 1-15,1-3 0 0,2-1 1 16,6 4 3-16,2-3 0 0,1-1 1 16,3 1 1-16,3-4 0 0,-6-4 0 15,7-2-1-15,1-2-1 0,-2 2-2 16,-3 2-1-16,6 0 0 0,-7 1-1 15,1-1 0-15,7-2 0 0,6-3 0 0,-3-2-1 16,4 0 1-16,2 0 0 0,-6-7 0 0,-1-2-1 16,3 1 1-16,-3-9-1 0,-3 9 1 15,6-5-1-15,-11 1 1 16,-2-3 0-16,-6 3-1 0,-2-1 1 16,-9 0 0-16,4-1-1 0,-1 4 1 0,-4-2 0 0,-3-3-1 15,-4 2 1-15,2 0-1 0,-4-6 1 16,-3 3-1-16,-6-1 1 15,3-3-1-15,-11 5 1 0,2 0 0 16,0-4 1-16,-3 4-1 0,-5-3 0 0,-4 1 1 0,-1-6-1 0,-5 6 0 16,-6-8 0-1,-2 3 0-15,1 2 0 0,-5-5-1 16,-2 2 1-16,-2-1-1 16,-2 1 1-16,-4-4-1 0,1 7 0 15,1 0-1-15,0 2 1 0,4 4-1 0,1-1 0 16,-2-1-1-16,-4-3 1 0,-6 4-1 0,-6-3 0 15,-8-1 0-15,-14 4 0 0,-6 2-1 16,-16 11-4-16,-5-3-9 16,-12 5-21-16,-13 12-34 0,-6 1 21 0,-6 9-54 15,-8 5-104-15</inkml:trace>
  <inkml:trace contextRef="#ctx0" brushRef="#br0" timeOffset="157638.45">14442 7349 11 0,'-48'1'29'15,"-6"1"-3"-15,4 3-5 16,-12 3 0-16,-1 2-2 0,-1-3-4 16,-1 1 1-16,-4-1 1 0,3 0-2 0,0 0 1 15,-4-2 0-15,2 1-2 16,-6 3-1-16,6-1-4 0,-1 2-4 16,5 0-1-16,-1 3-1 0,8 1-1 15,1-8 0-15,-5 6 0 0,5-3 2 16,0-1 0-16,-4 2 1 0,5-2 2 15,-4 1-1-15,6 4 2 0,-2-6 0 16,1 4 0-16,-1 1 1 0,7 1-1 0,-4-3-1 16,5 9 0-16,2 1 0 0,5-3-2 15,-4 6-2-15,4-3 0 0,5 2-1 16,0 0-1-16,-4-1 0 0,13-2 0 0,1-1-1 0,1-3 1 16,11-2 0-1,6-4 0-15,1 4-1 0,-1-1 0 0,7-5 0 0,-2-1 1 16,0 9-1-16,2-6 0 15,0 4 0-15,2 4 0 0,-2-2 0 16,2-2 0-16,3 2 1 0,3 2 0 16,-1-2 2-16,6 7 0 0,1-4 1 0,6-3 2 15,-2 3 0-15,5-1 1 16,8 3 0-16,-5-1-1 0,8-4 1 16,-1 3-1-16,-1-8 0 0,5-3-2 15,0-1 1-15,3 6-2 0,0-5 0 16,5 5 0-16,-3-2-1 0,1 3-1 0,4-1 1 15,0-1 1-15,0 3 0 0,1-3 1 16,2 3 0-16,0-2 1 0,-1-4 0 16,4 2 1-16,3-2-1 0,0 1 1 15,1 2 0-15,-5 1-1 0,5 1 0 16,-9-3-1-16,4 4-1 0,-2 1 0 16,9-2-2-16,-6-1 1 0,4 1-1 15,-7-1 0-15,-1 1 2 0,-6 1 0 0,4 1 0 16,-8-2 1-16,2 0 2 0,1 1 2 15,3-4 1-15,-1-3 0 0,4-1 1 16,-1-1-2-16,5-5 0 0,0 0-2 0,0-1-2 16,6-6-1-16,-1-3-2 15,-4-2 0-15,8-6 0 0,-1-2 1 0,-5 0-1 16,-1-5 0-16,1 3 0 16,-2 2 0-16,-8 0 0 0,2-2 0 15,-2 7-1-15,2-3 1 0,0-2-1 0,0-2 0 16,-5-2 1-16,4 1-1 0,3 3-1 0,-2-5 1 15,4 5 0-15,0-7 0 16,2 0-1-16,-8-4 1 0,-1-1 0 0,-6-8 0 16,2 5 0-16,-10-4 1 15,-3 9-1-15,-2-3 1 0,-3 3 0 0,-5 5 0 16,-7-7 0-16,-2 3 0 0,-5 3 0 16,-3-3 0-16,-3 4 0 0,-9 3-1 0,-4-1 0 0,-1 3-1 15,-10-2 0 1,-8 0-1-16,-8-4 0 0,-8 6 1 0,-15-2-2 0,-10 2 1 15,-9 0 1 1,-12 6-1-16,-18 3 0 0,-11 7 0 0,-16-1 0 16,-17 5-1-16,-8 15-4 0,-8 6-14 15,-4 5-23-15,-8 6-45 0,1 5 25 0,7 10-68 16,14-9-133-16</inkml:trace>
  <inkml:trace contextRef="#ctx0" brushRef="#br0" timeOffset="159671.28">18217 14783 45 0,'-8'4'48'0,"-2"-4"-25"0,10 1 2 0,-2-1-7 15,2 0-13 1,5 0-9-16,-1 0-4 0,-4-5-1 0,6 2 1 15,-6-4 2-15,7 0 4 0,-5-3 10 16,-1 2 11-16,-1 1 10 0,0-1 7 16,4-4 4-16,-6 6 3 0,-1-6-1 0,4-3-6 15,4 0-7-15,2 0-9 16,1-10-5-16,-3-2-6 0,12-5-2 16,0-5-4-16,-4-3-2 0,14-6 0 15,0 2-1-15,-4-8-1 0,2-1 0 16,2-1 1-16,0-1-1 0,-4-5 1 0,4 7 0 15,-4-4 0-15,-1-5 0 0,-5 3 0 16,-2 3 0-16,-3-10 0 0,-9 11 1 16,-3 8 1-16,-2 7 2 0,-4 5 1 0,-6 15 2 15,-10 7 1-15,4 4 1 16,-11 4 1-16,1 5-2 0,-1 7-1 16,3 5-1-16,1 1-2 0,6 7-2 0,4 2 0 0,0 0-2 0,7 4 0 31,-4 1 0-31,0 0 0 0,4 1 0 0,1 6 0 15,-4-6 1-15,4 9 1 0,-3-7 1 16,3 10 1-16,-3 0 1 0,3 2 0 16,6 3 0-16,-1-1 0 0,-3 1-1 15,2-5-2-15,6 2 0 0,0-1-1 16,7 1-1-16,-3-2 0 0,5-1 0 16,8-6-1-16,-3-4 1 0,6-8 0 0,-3-2 1 15,2-6-1-15,-2-5 1 0,3-3 1 0,-3 0 1 16,5-5 1-16,1 0 1 0,-1-6 0 0,1-1 2 15,-1-5-1-15,-3 4 1 16,5-4-1-16,0 4 0 16,-6 1 0-16,-1 2-1 0,1 0 0 15,-5 5 1-15,1 0-1 0,-4 5 0 16,4-3 0-16,-4 5-1 0,-1 3 1 16,-2-4 0-16,0 1 0 0,0 1 0 0,0 6 1 15,2-1 2-15,-4 7 1 0,-1 4 0 16,0 2 1-16,-1 4-1 0,-6 0 1 15,4 9-3-15,-8-2-1 0,4 6-2 16,4-1-1-16,-3 0-1 0,1-2-1 0,3 0 0 16,7-3-1-16,3-1 0 0,7-7-1 15,4-4 0-15,8-12-1 16,-6-11-3-16,9-2-2 0,-7-8-9 0,5-6-11 16,-1-11-20-16,6-2-31 0,-5-4-31 15,5 1 9-15,-2-2-60 0,-4 3-61 16</inkml:trace>
  <inkml:trace contextRef="#ctx0" brushRef="#br0" timeOffset="160443.88">20237 14387 167 0,'-13'-10'88'16,"-2"-3"-44"-16,-4-2 14 0,6-5-29 0,3 1-18 15,-2-3-14 1,0-6-3-16,2 1-2 0,-1 1 1 16,-3 0 1-16,1 13 7 0,-2 5 6 15,-10 6 8-15,5 2 4 0,-5 2 3 16,1-1 1-16,1 6-2 0,-1 5-4 15,1 1-5-15,6 1-4 0,-3 6-5 0,2 5-2 16,1-4-1-16,2 1-2 0,0 3 0 16,-2-3 0-16,7-7 0 0,-1 3 1 15,6-3-1-15,-2-3 2 0,3 1-1 16,4 8 1-16,0-6 0 0,11 6 0 16,-5 4 0-16,6 0 0 0,3-4 0 15,5 4 0-15,-2 6 0 0,4 1 0 16,5-4 0-16,-2 4 1 0,5-3-1 15,-3-13 0-15,3 3 0 0,2-6 0 0,1 7 1 16,-1-5-1-16,-2 4 0 0,-3 1 0 16,-7-5 0-16,-2 3 0 0,-4-3 1 15,-8 5 0-15,-4 0 0 0,-2 5 3 16,0-1 4-16,-3 1 3 0,-4-5 2 16,-3-5 2-16,1-2 1 0,1-4 0 15,-2-3-1-15,3-1-4 0,1-3-2 16,1 1 0-16,-5-1-2 0,0 0 0 0,-2-2 0 15,-3 3 0-15,-9-3 1 0,-2 0-1 0,-1 0 1 0,-3 0-1 16,-2-3-1 0,2 6 1-16,0-6-2 0,0 3 1 0,1 5-2 15,-1 0-1-15,4-5 0 0,-1 1-1 0,0-2-2 0,2 1-4 16,5-4-4 0,7 3-5-16,3-4-8 15,3 3-8-15,0-3-9 0,11 2-16 0,-8-2-27 16,8 0-16-16,-4 5 6 0,3-2-43 15,7 4-26-15</inkml:trace>
  <inkml:trace contextRef="#ctx0" brushRef="#br0" timeOffset="162266.56">20943 14701 41 0,'-4'-6'28'0,"4"4"-10"15,0-3 2-15,0 3-4 16,2-4-2-16,-2-1 4 0,0-1 3 16,0 4 3-16,-2 1 1 0,-3-2 4 0,3 5 0 15,-3 5-1-15,-1-4-5 0,-1 8-4 16,4-2-3-16,-4 16-4 0,-3-1-3 16,3-1-2-16,-6 6-1 0,0 7 0 15,-1-8 0-15,-1 9 1 0,2-3 0 16,-4-5 0-16,4 6 0 0,1-3-2 15,4 4-1-15,-2-1-1 0,6 9-2 0,-1-9-1 0,0 6-1 0,5-4 0 16,0-2-2 0,0 3-2-16,0 2-3 0,4-3 0 15,-3-3-1-15,6-2-1 0,5-10 1 0,3 0 1 16,3-18 3-16,10-4 3 16,-4 0 1-16,6-14 2 0,0 2 0 15,2-9 0-15,-2-4 1 0,-3-5 0 16,3-3 0-16,-8-6 1 0,-4-5 3 15,-8 3 3-15,-3-1 2 0,-6 8 4 0,-4 1 1 16,-7 1 1-16,-2 7-1 0,-11 7-3 16,-1 12-4-16,-9 8-7 0,5 7-9 15,-13 4-10-15,5 16-24 0,-4 3-34 16,9 4 16-16,3-6-46 0,11-5-103 16</inkml:trace>
  <inkml:trace contextRef="#ctx0" brushRef="#br0" timeOffset="163064.01">21524 15127 133 0,'0'-8'47'0,"10"3"-21"0,-6 2 15 15,2-1-25-15,8 8-7 0,-1-4 0 16,-3 3 4-16,0 5 0 0,-3 3 2 16,0-3 3-16,-4 5 5 0,0 7 2 0,1 0 1 15,-4 0-2-15,-5 2-1 0,0-2-2 16,-2 7-3-16,-3 5-6 0,-9 1-3 16,-1 6-3-16,-5 11-5 0,-1-7-5 15,-6 4-8-15,-2 0-7 0,3 0-12 16,-1-6-23-16,3-7-22 0,8-7 6 0,1-14-36 15,5-13-50-15</inkml:trace>
  <inkml:trace contextRef="#ctx0" brushRef="#br0" timeOffset="163857.66">22111 14691 47 0,'-18'12'62'0,"-2"0"-34"0,6-4 1 16,3-3-1-16,6 2-18 15,1-6-9-15,4 3 1 0,0-3 4 0,0-1 5 16,0 5 4-16,7-10 5 0,-2 0 5 16,2 4 3-16,1-11 1 0,5-5-4 0,-3 2-4 15,5-3-3-15,0-9-4 16,2 5-4-16,0-1-1 0,0-4 1 16,-1-3 1-16,6-2 2 0,3-4 1 15,2-8 0-15,-2 1-1 0,2-2-3 16,-4-4-2-16,2 7-3 0,-1 2-2 0,-4-7-3 15,5 6 0-15,-5 1-1 0,-5-1-2 16,-2 6 0-16,1 4-1 0,-13 2 0 0,-1 7 1 0,0-1 0 0,-3 8 2 16,-4 7 1-16,-6 1 1 15,-7 2 1 1,1 5 0-16,3 5 0 0,-8 2 0 0,8-6 0 0,-1 4 0 16,4 5-1-16,1 2 0 0,2 1 1 15,0 2-1 1,1 9-1-16,1-4 1 0,0 7-1 0,1 3 0 15,2 5 0-15,-2-2 0 0,1 11 0 16,6-8 0-16,-2 6-1 0,0 3 1 16,-1 4 0-16,1-9 0 0,1 2 0 15,-3-4 0-15,4-3 0 0,-3 0 0 0,0-1 0 16,3-7 0-16,0-2-1 16,0-10-1-16,3-4-1 0,0-1 0 15,4-5-2-15,3 0-1 0,5-10 0 0,0 5 0 16,5-6 1-16,0-8 1 0,2-1 0 15,-4-3 3-15,2-9 1 0,2 5 1 16,5 7 0-16,-4-5 1 0,6 0 0 16,1 7 0-16,2 1 0 0,-9 1 0 15,-1 9 1-15,-6 2 2 0,-7 7 1 16,-4 1 0-16,-4 9-1 0,-1-1 0 0,-1 8 0 16,2-1-2-16,4 2-2 0,-3 4-1 15,-4-9 1-15,4 1-1 0,5 4 0 16,3-9 0-16,-3 0-1 0,6 1 1 15,0-5-2-15,4-11-2 0,-4 1-8 0,12-4-18 0,-1 2-35 16,9-13-12-16,1 0 4 16,1-1-64-16,-12-9-3 15</inkml:trace>
  <inkml:trace contextRef="#ctx0" brushRef="#br0" timeOffset="164476.51">23350 14160 40 0,'2'-15'29'0,"4"-4"-17"15,6 4 2-15,-5-5-8 0,1 7-12 16,-1-1-5-16,-6 1-1 0,-2 5 0 0,-1 3 2 16,-10 3 8-16,-1 4 11 0,0-2 11 15,-7 5 7-15,-7 3 7 0,7 0 3 16,-7-1 3-16,-3 0-3 0,5 3-6 16,-2-3-5-16,5 1-5 0,1 0-5 15,-4 4-5-15,8-4-4 0,0-1-2 16,4 3-2-16,-1-2-1 0,6 2-2 15,-4 4 0-15,4-1 0 0,3 6 0 16,3-1 0-16,2-1 0 0,5-1 0 16,4 4 0-16,6-3 1 0,3 3-1 0,0-6 1 15,6 6-1-15,1-5 1 0,0-4-1 16,0 3 1-16,5-3-1 0,-3-1 1 16,-4 2 0-16,6-2 0 0,-9 2 1 15,5 1 0-15,-7-1 1 0,-1 1-1 16,-10 1 1-16,4 1-1 0,-2 3 1 15,-1-1-1-15,-5 10-1 0,-3-1 0 0,2-6 0 16,-5 0 0-16,1-6 0 0,-1-1 0 0,1-6 0 0,-1 0 0 16,6 1 1-16,-5-3 0 0,-1-5 0 15,-9 2 1-15,4 3 3 16,-5-4 4-16,-6 1 2 16,6-5 4-16,-9 4 1 0,-3-1 0 15,-5 0-1-15,-2 5-3 0,-3-3-4 16,-2 0-3-16,1 3-6 0,2 0-8 0,-6-2-7 15,3 2-11-15,5 2-16 0,4 4-28 16,3-1-7-16,8 7-5 0,7-2-36 16,9-1 17-16</inkml:trace>
  <inkml:trace contextRef="#ctx0" brushRef="#br0" timeOffset="165565.65">23853 14830 145 0,'-20'8'61'0,"3"4"-32"16,4-4 15 0,5-3-25-16,4-5-11 0,3 0-3 15,1-6 4-15,1 1 7 0,3-4 5 16,-1-6 6-16,0 0 5 0,2-1 3 15,0-1 0-15,-5-2-3 0,4-1-5 16,-3 7-4-16,1 0-5 0,-4-1-4 16,2 4-1-16,0 0-3 0,0-3-2 0,2-1-1 15,0-7-2-15,4 1-1 0,1-9-2 16,0 1-1-16,0-4 0 16,9 5-1-16,-2 1-1 0,2-1 1 0,-2 0-1 15,-1 4 1-15,4-1 0 0,-5 4 0 16,-2 0-1-16,0 12 0 0,3 0 0 15,-3 1-1-15,-2 2 0 0,7 3-1 16,-1 4-1-16,6-2 0 0,0 1-1 16,2 3 0-16,-7-2 1 0,3 3 1 15,-6-4 0-15,1 4 1 0,1-3 1 16,1 3 1-16,-4 3 1 0,-2-1 0 0,1 0 1 16,-5 4 0-16,-5-1 0 0,3 2 0 15,-3 10 0-15,0 1-1 0,0 1-1 16,-3 7-2-16,1-2 0 0,-1-8-1 0,-2 11-1 15,-4-10 1-15,3-2 0 16,-1 0 0-16,0 5 2 0,-3-17 0 0,7 6 2 16,-4-6 0-16,0-1 0 0,1-2 0 0,-1 0 0 0,0 0 0 15,2 2 0 1,-3-1-1-16,1 4 0 0,1-1-1 16,-1 2 1-16,0 4 0 0,-4-1 0 15,-3 1 0-15,1 3 0 0,-2 2 0 16,1 0 0-16,1 0 1 0,0 0 1 15,-6 2 0-15,4-3 0 0,-1-6 0 16,-1 7 0-16,7-5 1 0,5-5-1 16,0 2 0-16,3-6-1 0,-3 1 0 0,5-2-1 0,0 4 1 15,-3-1-2-15,-2 2 1 16,0 3 0-16,5-3 0 0,-2 4-1 16,0-3 0-16,-1 4 0 0,3 0 0 15,3 2-1-15,1-2 1 0,1 4-2 0,1-4 1 0,3 0 0 16,2 1 0-1,-2-7 0-15,4 9 0 0,4-6 1 0,-2-7 0 0,-5 0 1 0,3-3 1 16,1-2 0-16,2 0 0 0,1 0 1 16,3-5 2-16,4 3 0 0,-4-3-1 15,-4-3 1-15,-1-8-2 0,12 1 0 16,-7-3 0-16,7 0-3 16,0-2-2-16,-1 0 1 15,-7-4 0-15,-2-3 1 0,-4 1-1 16,-3-3 2-16,-2-3 1 0,-6 7 1 15,5 2 3-15,-7-2 1 0,0 10 1 16,-7 0 2-16,4-2 0 0,-9 2 1 0,-1 2 0 16,-6-1 0-16,-1 6-1 0,-3-4-1 15,-1 6-1-15,-4-1-1 0,6 5-1 16,-3 1-2-16,-3-4-5 0,4-2-4 16,-2 0-7-16,-8-5-7 0,7 2-11 15,4-1-14-15,3 4-15 0,3 0-25 0,9-1-12 16,3-2-1-16,3 2-33 0,-1-7-6 15</inkml:trace>
  <inkml:trace contextRef="#ctx0" brushRef="#br0" timeOffset="166178.56">24756 15154 251 0,'0'7'68'15,"0"0"-40"-15,5-6 32 0,-3 3-51 16,1-3-7-16,7 1-3 0,-2 3 2 0,1 0 0 0,-3 2 7 15,-4-1 6 1,2 3 5-16,-1-3 3 0,-3 9 1 0,0 2 1 16,0 0-2-16,-7 8-4 0,4 5-7 15,-7 2-5-15,-4 5-2 0,-6-1-2 0,2 4-1 16,-5-3-1 0,-1 10-9-16,-6-7-17 0,8 5-27 0,-6 4-32 15,-4-1 15-15,4 4-67 0,-1 3-76 16</inkml:trace>
  <inkml:trace contextRef="#ctx0" brushRef="#br0" timeOffset="173759.4">8440 16344 13 0,'2'2'27'0,"-2"-7"-8"16,0 5-2-16,2 3-1 0,-2-1-4 15,-2-2-4-15,4 0-4 0,-2 0 2 16,3 0 2-16,-3 0 4 0,3-2 3 15,1-1 4-15,-3 1 2 0,4 1 2 16,-1-4 0-16,-1-2-3 0,4 0-2 16,-1-3-3-16,1-3-4 0,3-6-3 15,4 1-2-15,-1-4-2 0,5 7-2 0,4-8-1 16,0 1-1-16,5 0 1 0,-1-4-1 16,1-1 0-16,-2 5 0 15,5-5 0-15,-6 1 0 0,2-1 0 0,-2 0 0 16,1-6 1-16,-5-1-1 0,2 4 0 15,-2-3 1-15,-5-4 0 0,3 7 1 0,-3 2 0 16,-5 1 2-16,-3 2 3 16,-2 6 0-16,-3 4 2 0,-2 0 1 0,0 4 0 15,-5 2 0-15,0-2 1 0,-9 2-1 16,4-3 0-16,-3 4 1 0,1 3 0 16,-6 3-1-16,1 2 2 0,-3 2-1 0,-4 8 0 15,-7-3 0-15,7 6 0 16,4 2-2-16,-7 0 0 0,1 5-3 15,-3 2 0-15,1 8-3 0,-4 0-1 16,0 2-1-16,7 1 0 0,4 3-1 16,2-3 0-16,1-6 1 0,1 8-1 0,0-8 0 15,4-1 2-15,-2-1 0 0,7 4 1 16,8-7 1-16,-4 3 2 0,1-4 0 0,6 4 1 16,7-3-1-16,5-4-1 15,0 4-1-15,4-5-1 0,6 1 0 16,-5-6-2-16,2-4 0 0,-1 4 0 15,8-5-1-15,3-4-1 0,-1-3-1 16,-2 3-2-16,4-3-5 0,-9-6-7 16,6-4-7-16,3 1-12 0,2 1-16 0,0-5-21 15,5 1-9-15,1 0-3 0,-1 2-31 16,-4 2 4-16</inkml:trace>
  <inkml:trace contextRef="#ctx0" brushRef="#br0" timeOffset="174364.04">9452 16222 25 0,'-4'-5'18'15,"1"4"-9"-15,3-4 1 0,-2 0-1 16,2 3-8-16,0-3 0 0,2 2-2 16,-2 3 1-16,0-7 1 0,0 5 4 15,-2-3 7-15,2-2 5 0,-1 2 5 16,-3 4 3-16,-2-4 4 0,-1-2 3 16,4-1-3-16,-4 1-3 0,-6-6-4 15,3-1-4-15,0 3-1 0,0 1-4 16,0-2-1-16,4 7-2 0,0-9-3 0,-4 4-2 15,0-1 0-15,0 1-2 0,-4-9 0 16,3 14 0-16,-1-3 1 0,-1 6 2 16,-4-3 2-16,-2 5 1 0,-1 7 1 15,0 5 1-15,-6-2 0 0,-1 8-1 0,2 0-2 16,-5 8-2-16,-4-3-1 0,11 0-1 0,-1 2-3 0,4 2 0 16,5-10-1-1,4 8-1-15,1-5 1 16,3-7 0-16,-1 6-1 0,4-6 1 0,4-3 0 15,0 2 0-15,-3 1 0 0,4-1 0 16,1 3 0-16,5-7-1 0,0 4 1 16,6-4-1-16,4 6-1 0,6-6-2 15,4 4-3-15,5-4-4 0,1-8-2 0,-1 0-1 16,1 0 0-16,1-7 0 0,-3-3 4 0,-4-8 3 16,-5-2 4-16,0 0 3 15,-12-8 2-15,0 1 0 0,-4 2 0 16,-2 3 0-16,-4-5 1 0,0 7-1 15,0 5-1-15,0 0 0 0,-4 2 0 16,4 1-1-16,0 4-5 0,0-4-20 16,4 5-32-16,-1 1 22 0,-3-1-45 0,0 2-113 15</inkml:trace>
  <inkml:trace contextRef="#ctx0" brushRef="#br0" timeOffset="175214.79">9930 16074 17 0,'0'3'20'0,"-3"-6"-7"15,6 3-1-15,-1 0 1 0,1-5-7 16,2-1-2-16,-5-2-2 15,0-7 1-15,3 7 1 0,-6-2 3 0,1 0 4 16,-1 0 4-16,-4 0 5 0,4-2 3 16,-7-1 5-16,0-1 3 0,0 1 2 15,-4 1 0-15,-2 2-2 0,-1 3-1 16,0 1-2-16,-3 1-4 0,2 3-3 16,-1 2-4-16,1 0-5 0,-2 5-2 15,3 3-2-15,-3 6-3 0,-3-1-2 16,1 2-2-16,-1 5 0 0,3-5 0 15,0 4-1-15,3-1 0 0,3-5 1 16,4 2 0-16,-6 1 2 0,6-3 1 0,-2 7 2 16,4-5 2-16,-4 2 1 0,2 3 0 15,3-4 0-15,-3 3 0 0,10 3-3 16,0-2-2-16,0 6-1 0,7-1-2 0,0-3-1 0,3-2 0 0,1 2-1 16,4-9 0-1,4 1 0-15,4-1-1 16,1-5-4-16,1-1-5 0,3-2-11 0,2 0-16 15,-5-5-25-15,9 0-16 0,-1-5 1 16,-3 0-44-16,7-3-14 0</inkml:trace>
  <inkml:trace contextRef="#ctx0" brushRef="#br0" timeOffset="176220.75">10525 16204 218 0,'-5'0'83'15,"0"-5"-31"1,-2 5 19-16,6 0-43 0,-1-3-9 16,-1-4-7-16,1 0-4 0,0 0-6 0,-1-4-2 15,1 2 0-15,-3-4 0 16,2 0 0-16,-4 6 1 0,2-1 0 15,-5-4 4-15,-1 4 2 0,-1 3 1 16,-2-2 3-16,1 0 1 0,3 1 2 16,-3 0-1-16,-4 1-1 0,2 0-2 15,-2-1-3-15,0-1-1 0,1 2-3 16,4 5-1-16,0 3-1 0,4-3-1 16,-4-3-1-16,2 10 1 0,0 3-1 0,-3-4 1 15,3-1-1-15,-2 2 1 0,-3 10 0 16,2-2 0-16,-6 5 0 0,3 7 0 15,-3-1 0-15,4 10 1 0,-3-3-1 16,-1 0 0-16,6 3 0 0,1-1 0 16,1-4 0-16,2-4-1 0,4 0 1 0,4-7-1 15,1-5 0-15,0 3 0 0,6-9 0 16,1-3 0-16,3 1-1 0,2 0 1 16,3-7-1-16,3-2 1 0,-1-3-1 0,3-8 0 15,3-2 0-15,4-12 0 16,-5 0-1-16,5-5 0 0,-1 9-1 15,-6-9 0-15,-5 9 0 0,-6-2 2 16,1 0-1-16,-7 1 2 0,5 6 1 16,-4 5 0-16,1 11-1 0,-3-1 1 15,-2 8 0-15,6 0 0 0,-7 3 0 0,1 0-1 0,-4 4 2 16,-1 3-1-16,5 3 1 16,-2 2-1-16,1 1 0 0,2 0 0 15,-6-2 0-15,2-3 0 0,5-2 0 16,-9-3 0-16,7 1 0 0,0-2 1 0,0 2-2 0,5 1 1 15,3 1 0 1,-6-3 0-16,5-1-1 0,-2 4 1 16,2-6-1-16,4 4 0 0,3-6-1 0,1-1-1 0,0-5-1 0,10 0-1 15,-3-3-1 1,8-5 0-16,1-6-1 0,1-4 0 16,2-4 2-16,1-1 0 0,0-9 0 0,2 0 0 0,8-1 1 0,-5-4 0 15,5-5 1 1,-3 2 0-16,3-2 1 15,-10 2 0-15,-3 0 2 0,-9-2 0 16,4 4 0-16,-9 3 0 0,-4-5 1 16,-4 6-1-16,-4 1 1 0,-6 1 1 0,0 4 0 15,-1 6 1-15,-1 2 0 0,-8 7 2 16,-3-1-1-16,-1 6 1 0,-7-2 1 0,-1 10-1 16,7 3-1-16,1 4 0 15,-6 6-1-15,-5 1 0 0,0 7 0 16,0 1 1-16,-12-2 2 0,11 5 1 0,4 4 1 0,-5-3 2 15,-1 1 1 1,8 7 1-16,-2-4 0 0,-1 1 1 0,2-4-2 16,1 7 0-16,0-1-1 0,4-5-3 15,2 6-1-15,3 1-1 0,4-2-3 0,3-1-1 16,4-3-1-16,2-1 0 16,5-1-1-16,5-6 0 0,3 5 0 15,5-1 0-15,1-5 0 0,4-4 0 16,2-2-2-16,8-6-1 0,0-5-5 0,6-3-6 15,0-3-9-15,6-5-12 0,-7-6-19 16,2-6-31-16,3-1-5 0,-3-6-5 16,3 0-41-16,-1 5 30 0</inkml:trace>
  <inkml:trace contextRef="#ctx0" brushRef="#br0" timeOffset="177092.57">11359 16510 49 0,'-5'3'68'0,"5"-8"-28"0,0 10 0 16,0-3-1 0,5-1-11-16,-3 4-7 0,3 2-2 15,0-2 1-15,-2 2-2 0,-3 1-1 16,0 4-4-16,4 3-4 0,-8 10-8 15,4 3-19-15,-6 6-35 0,-1 6-3 0,-3 3 1 16,-7 9-58-16,-6-3 26 0</inkml:trace>
  <inkml:trace contextRef="#ctx0" brushRef="#br0" timeOffset="204025.74">12321 15903 10 0,'-2'-5'28'0,"2"0"4"0,3 8-3 15,-3-3 5-15,5 4-2 0,-3 1-3 16,-2 1-3-16,7 3-4 0,-7-1-5 15,6 4-5-15,-1 1-4 0,-5 2-3 0,2 4-1 16,3-1 2-16,-7 2 4 0,2-5 3 16,-5 5 5-16,4 4 4 0,1 1 4 15,-5 0 1-15,0 5 0 0,-2 3-2 16,4 1-2-16,-2 4-4 0,0 4-3 16,5-5-3-16,-7 8-3 0,5-5-2 0,-3 2-3 15,4-2-1-15,-4 0-2 0,10-7 0 16,-10 9-1-16,8-7 0 0,-6 5-1 15,3-8 1-15,0 2-1 0,0-1 0 0,-7-5 0 0,0 1-2 0,-3 3-3 16,4 1-3-16,-5-6-5 0,6-1-6 16,4-4-7-1,1-2-11-15,0-5-11 16,1-6-15-16,8-4-10 0,1-5 0 16,3-5-25-16,11-4-4 0</inkml:trace>
  <inkml:trace contextRef="#ctx0" brushRef="#br0" timeOffset="204730.83">12443 16217 7 0,'-7'-6'2'0,"0"4"0"16,2-3 3-16,4 5 1 0,-6-5 5 16,-1 2 4-16,-2-2 7 0,1-4 3 15,3 2 4-15,-8 1 0 0,6-3 0 16,3-7-2-16,3 6-3 0,0-2-5 15,2-6-2-15,0 1-4 0,2-1-1 16,6 1-3-16,3-13 0 0,2 3-1 16,9-1-1-16,-6-6 1 0,11-3 0 15,-2 4 0-15,5 1 2 0,-3 4 0 0,6 6 2 16,-6 4 0-16,5 4-1 0,-4 8 0 16,-6 1-2-16,3 5-1 0,-3 3-1 0,-2 4-1 0,-7 1 1 15,6 0 1 1,-3 4 1-16,-2 3 0 0,-1-2 2 0,1 1 0 15,-8-3 1-15,1 0 0 16,0-1 0-16,-2-2 1 0,1 7 0 0,3 3 1 16,-3-3 0-16,1-1 0 0,-2 1-1 15,0 2 0-15,-2-2-2 0,3 0-1 16,-1 5-3-16,1-2-1 0,-1 2-3 16,0-2-1-16,-3-1-1 0,0 2 0 15,-1-4 0-15,1 0 0 0,-5 1 0 0,-1-1 0 0,1-6 1 16,-2 2-1-16,-2-4 1 0,-5-5 0 15,4 3 2 1,-7 0 0-16,5 3 0 0,-7 1 0 16,1-1 1-16,-4 2 0 0,3-7 0 15,-3 1 0-15,0-3-1 0,5 4-1 0,-2-8 0 16,-3 3 0-16,3 0 0 0,-1 3-2 16,-2-3 0-16,0 0 0 0,6 0-1 15,-1 2 0-15,-3 0 0 0,4 1 0 0,-7 0-1 0,2 2 0 0,3 0-3 16,1 4-5-16,1-3-7 0,4 3-13 15,3 2-19 1,1-2-24-16,6 1-33 0,0-3 9 16,0-4-51-16,11 0-64 0</inkml:trace>
  <inkml:trace contextRef="#ctx0" brushRef="#br0" timeOffset="205125.35">13432 16476 37 0,'12'-1'58'16,"-8"1"11"-16,1 0-7 0,-4 6 2 15,3 6 2 1,-4-2-5-16,0 2-7 16,1 1-9-16,-1 2-8 0,-1-3-8 15,-3 1-8-15,3 1-5 0,-1-1-6 0,-1-1-3 16,-6-1-3-16,2 3-1 0,-6-3-1 15,3 8-1-15,-7-2-1 0,-3 6-3 16,0-6-6-16,2 8-10 0,-9-4-15 16,0 0-21-16,-4-1-36 0,2 0-1 15,-3 0-12-15,4-12-44 0,0-3 57 16</inkml:trace>
  <inkml:trace contextRef="#ctx0" brushRef="#br0" timeOffset="206485.56">14730 16020 96 0,'-7'8'55'0,"2"-3"-31"0,0-5 10 15,5 0-14-15,5 0-11 0,0 0-6 16,2-8-1-16,1-4 2 0,1 1 2 16,-3 1 2-16,1-9 4 0,3 11 2 15,-3-2 1-15,3 0 2 0,-4 0 0 0,-1 0-2 16,2-4-2-16,0-1-2 0,-2 2-3 16,-2-7-2-16,-1 2-1 0,-1-4-1 15,3 2 1-15,-4-2 0 0,-4 4 3 16,-1-2 1-16,2 1 3 0,-5 4 1 15,-2-5 2-15,-4 2 1 0,3 8 1 16,-8-2-2-16,4 5-2 0,2 6-1 16,-6-1-3-16,1 2-1 0,1 2-3 0,2 3-1 15,-6 3 0-15,4 0 0 0,-3 6-1 16,-2 4 0-16,-1-3 0 0,3 5 1 16,-4 0-1-16,-3 2 1 0,-3-4 1 15,4 4 2-15,-1 3 2 0,5 2 0 16,-1-5 0-16,6 3 0 0,0 0 0 0,2-7-3 15,0 2-2-15,3-1-1 16,4 2-3-16,-4-6 0 0,6 5 0 16,-1 1-1-16,7-3 0 0,3-5 0 0,-1 2-1 15,6-3 0-15,9 3 0 0,0-2 0 16,3-1 0-16,2-9 0 0,4-3-1 16,1 5 0-16,2-10 0 0,-6-3 0 15,7 0 0-15,-7-2 0 0,8 1 0 16,-6-4 1-16,8 0-1 0,-3-1 1 15,2-6-1-15,-5-7 0 0,4 4-1 0,-5-9 0 16,0-1-1-16,1 4 0 0,3-2 0 0,-5 4 1 16,-1-1 0-16,-8 6 1 15,3 2 1-15,-6 6 2 0,-5 3-1 16,2 9 2-16,-6 2 0 0,-1 0 0 16,-3 7 0-16,-3 1 2 0,-4 5-1 15,0 7 1-15,-1 6 0 0,-5-3 0 0,-2 2 0 16,3 2 0-16,-3-6-1 0,2 6 1 0,-3 0-2 0,0-2 1 15,2 2 0-15,-1 1 0 0,-3-1 0 0,1 0 1 16,1 1 1 0,-5-1 0-16,6 6 0 15,-3 2 1-15,1-1-1 0,-1 4 0 16,-4-3-1-16,7-1 0 0,-2 3-2 0,-1 3 0 16,3 0 0-16,3 7-1 15,-1-2 0-15,-4-2 0 0,7 4 0 16,-2-2-1-16,6-3 1 0,1 5 0 0,3-6-1 15,0-5 0-15,4-3 1 0,0 0-1 16,3-6 1-16,-4-5-1 0,6 3 0 16,5-3 0-16,0-2 0 0,1-5 0 0,4-2 0 0,-2-8 0 0,3-5 1 31,-5 0 0-31,9-7 1 0,5 1 0 16,-7-9 0-16,12-4 0 0,3-2 0 0,-13-3 0 0,8 1-1 0,-2-4 0 15,-6 0 1-15,-4 2-1 0,-1 5 0 16,-4-10 0-16,-3 8 0 15,-6-9 0-15,2-1 1 16,-2-2-1-16,-4 4 0 0,-4-10 1 0,1 2 0 16,-4 3 0-16,2 0 0 0,-6 1 0 15,2 7 0-15,-2 2 1 16,-4 5-1-16,-1 4 0 0,-2 2 0 16,-4 6-1-16,-3 3 1 0,2 0-1 0,-4 5 0 15,0-2 1-15,6 7-1 0,-3-3 0 0,4 0 0 16,0 4 0-16,7 1 0 15,-4 3 0-15,4-2 1 0,3-6-1 0,1 1 1 0,3 1-1 16,6-4-1 0,3 0 1-16,-1 0-1 0,3 0 0 15,3-2 0-15,2-5 0 0,0 1 0 0,5-1 1 0,3 0 0 0,6-1 0 16,3-4-1 0,9 6 1-16,-4-3 0 0,2-1 0 15,-1 2-1-15,-1 1 1 0,-5 2 0 16,-4 2 0-16,7-7 1 0,-2 6-1 15,-1-1-1-15,0-1 1 0,-4-6-2 16,4 4-4-16,0-1-7 0,-2-4-13 16,2 5-24-16,-1-4-41 0,-2 10-3 15,-4-1-8-15,-2 1-61 0,-16 2 55 0</inkml:trace>
  <inkml:trace contextRef="#ctx0" brushRef="#br0" timeOffset="206837.44">15504 16684 26 0,'7'-5'42'0,"3"3"4"15,1 2-2-15,1-5 4 0,-4 5 4 16,2 0 0-16,-1 5-1 16,-1-3-2-16,2 8-2 0,0-2-5 15,-3 5-7-15,6 9-7 0,-6 3-7 16,-4 4-7-16,-3 4-15 0,0 7-24 15,-5 4-60-15,-8 12-2 0,1 13 1 0,-10-2-90 16,-9 3 39-16</inkml:trace>
  <inkml:trace contextRef="#ctx0" brushRef="#br0" timeOffset="-205478.36">15265 15407 58 0,'3'-4'47'16,"9"-1"-20"-16,-5-1 2 0,-2 6-9 15,5 0-8-15,-4 0-6 0,-1 0-4 16,4 5-2-16,9 1 0 0,-3 1 0 15,0 0 0-15,4 1 0 0,-1-1 1 16,-8-2 1-16,2-4 3 0,1 4 3 16,-1 2 2-16,1 1 1 0,4 4 3 15,1-4 0-15,1-1-1 0,-1 2-3 16,2-4-2-16,-3 1 0 0,-2 1 0 0,0 6 1 16,-2-3 2-16,-4 9 1 0,1-4 3 0,-2 5 2 0,-3 3 1 15,-2 4-2 1,2-4 0-16,-3 6-1 0,1-2-3 15,-1-2-1-15,0-4 0 0,4 3-1 0,-1-6 1 16,0 0 1-16,2-4 1 0,2 6 0 16,-1-7 1-16,2 1 0 15,-2-1-1-15,-6 0-2 0,3-4 0 16,0 4-1-16,-8 6-1 0,3-4-2 0,-2 6 0 16,0 3-2-16,2-8-1 0,-3 1-1 0,0-4-1 15,-1-2-1-15,4 0-1 16,0-2 1-16,4 4-1 0,-1-5 1 15,4 2-1-15,-2-1 1 0,0-1-1 16,-4-3 1-16,1-3-1 0,3 8 1 16,-3-7-1-16,3 2 0 0,0 2 1 0,3-1-1 15,-1-4-1-15,1 3 1 0,1-3 0 16,4 5-1-16,-6-2 0 0,4-2-1 16,-4 0 1-16,-2-3 1 0,-2 0-1 15,1 0 1-15,-1 2 1 0,-3-4 0 16,0 2 0-16,-2 2 0 0,-4 3 0 0,-6 3 1 0,2 4 2 15,-8 1 2-15,-1 11 1 16,-1 1 1-16,-3 2 0 0,-2 3 0 16,1 1-2-16,-3 3 0 15,2-1-3-15,-1 4-1 0,4 1-1 0,0 4-1 16,2-10 1-16,0 3-1 0,-2-8 1 16,-1-2-1-16,6-2 2 0,0 2 1 15,7-3 0-15,7 5 1 0,3-5 0 16,3-2 0-16,1-2 0 0,6 0 0 15,5-3-2-15,0-1 0 0,10 1 0 16,5 0 0-16,3 3-1 0,4 1-1 0,2 2 1 16,-3-2-1-16,-5 1 0 0,2-2 0 0,0 7 0 15,-4-5 0-15,-4 5 0 0,-7 2 0 16,-1 2 0-16,-5-1 1 0,-4 4 0 16,-1-4 0-16,5 7 0 0,-4-1 0 15,-8-1 0-15,3 1 1 16,-3 4-1-16,4-8 0 0,-9 5 0 0,-2-1 0 15,0 4 0-15,-3-8 0 0,-3 9-1 0,-6-1 0 0,4 5 1 16,-11 3-2 0,-1 2-3-16,-5 7-5 0,-5-1-8 0,-3 6-11 15,0 2-15-15,-3-2-21 16,-8 7-44-16,1 6 2 0,3-1-9 16,-6 8-50-16,-7-6 59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1040" units="cm"/>
          <inkml:channel name="Y" type="integer" max="17460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3-09T18:21:01.2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8422 14444 95 0,'5'0'35'0,"-3"-5"0"0,6 2 4 15,5-6-17-15,1-3-6 16,6-1-1-16,0 0-3 0,0-1-6 15,2-4-3-15,1 3-1 0,0-5 1 16,4 0 1-16,0 5 1 0,8-7 1 16,-2 2 1-16,-2-5 1 0,-3-3 1 0,4-4 2 15,-9-2 0-15,6-2 1 0,4-1 0 16,0 0-1-16,-1 2-1 0,3-5-1 16,-3 1-3-16,2-1-1 0,-1 0-2 15,-1 0-1-15,-5 5 0 0,-2 0-1 0,-7 1 0 16,-3 8 0-16,-7-1 0 0,-3 7 0 15,2 5 0-15,-7 1 0 16,2 6 0-16,-4-4 0 0,-3 6 0 0,-2-1-1 16,1 2 1-16,-1 2-1 0,-3-2 0 15,-2 5 1-15,4 0 0 0,-4 0 1 16,-3 0 2-16,-2 1 1 0,2-1 1 16,-3 5 0-16,1 0-1 0,6-1 0 15,-3 2-1-15,1 6-3 0,-4 8-1 16,0 0 0-16,-3 9-1 0,4 6 0 15,-1 1 1-15,-5 1-1 0,-1 2 2 0,3-4 0 16,0-2 1-16,1 4 2 0,3 0 2 16,4 0 2-16,-2 1 2 0,1 4 2 15,5-2 0-15,3 2 1 0,0-2 1 0,3 0-1 0,4-7-1 16,-4 7-1 0,2 1 0-16,2 0-1 0,1 4 1 0,0-3 0 15,4-5-1-15,0 15-1 0,6-9 0 16,-3 2-2-16,0 2 0 0,7 2-2 15,-9-9-1-15,2 2-1 0,2-1 0 16,-4 3-1-16,-3-9 0 0,4-2 0 16,-3 2 0-16,1-1-1 0,3-2-1 15,-3 1 0-15,3-3 0 0,-5 2 0 16,0-9-1-16,0 2 0 0,-2 0-1 16,-1-3 1-16,-2-5-2 0,2 1-3 15,-1-4-6-15,1-1-8 0,-4-5-12 16,1 4-16-16,-4-4-29 0,-2 4-19 0,-3-5 2 15,-4-1-42-15,4-12-27 0</inkml:trace>
  <inkml:trace contextRef="#ctx0" brushRef="#br0" timeOffset="439.22">8322 14904 119 0,'0'1'42'0,"3"3"-4"0,7-4 7 16,13-4-23-1,1 3-2-15,3-1 2 0,4-5-5 16,3-3-3-16,-6 2 1 0,12-4 2 16,2-1 5-16,0 3 2 0,8-5 2 15,-1-2 2-15,-6 2 1 0,-3-5 0 0,9 1-2 0,-9 6-1 0,7-4-4 16,-2 1-3 0,3 1-4-16,1 6-2 0,-8-2-3 15,0 4-2-15,-1 0-3 0,-2 5-2 16,-8 2 0-16,0-5-2 0,-3 5 0 0,-4 0-1 15,-2 7 0-15,-6 0 0 16,1-2 0-16,-6 7-1 0,-3-4 0 16,-4-3-4-16,1 3-7 0,-11 1-11 15,5-3-18-15,-3-6-34 0,-5 5-22 0,-1-8 4 16,2-4-57-16,-2-3-34 0</inkml:trace>
  <inkml:trace contextRef="#ctx0" brushRef="#br0" timeOffset="1142.22">9736 14044 57 0,'-2'7'56'0,"1"0"-10"0,-3-1 0 16,3 1-4-16,1 8-7 0,-2 4-3 16,-1-1-4-16,-1-1 0 0,-1 4 0 15,0 3 0-15,2 3 0 0,0-4 0 16,-1 9-1-16,-1 3 0 0,0-2-2 16,2 1-3-16,-4 6-1 0,4-5-3 15,3 3-1-15,3-1-3 0,-1 2-2 0,0-4-3 16,-2 5-1-16,0 0-2 0,0 2-2 15,0 4-1-15,-4 1-1 0,-6-3 1 16,3 6 0-16,-1-2 1 0,-2 6 1 16,7-6 2-16,1 6 0 0,0-7 0 15,2-6 0-15,2 6-1 0,-4-7-2 16,6-5-1-16,-4 7-2 0,1-3 0 0,-1-9-2 0,0 3 1 0,0 1-1 16,0-6 0-16,-6 2-1 0,4-8-6 15,-1-1-7 1,-1-4-11-16,4-8-13 15,0-8-14-15,10-1-22 0,-5-1-26 0,4-14 0 16,7-6-9-16,0-10-27 0,0-11 52 16</inkml:trace>
  <inkml:trace contextRef="#ctx0" brushRef="#br0" timeOffset="2000.44">9771 14337 4 0,'-5'3'3'0,"2"-1"9"0,-1-2 2 15,1 0 5-15,-4-2 7 0,7-1 4 16,-3 1 6-16,0-4 1 0,6-3-1 16,-1-1-1-16,3 2-3 0,5 1-5 15,1-6-6-15,3-2-5 0,3 1-4 16,3-6-3-16,-2 5-2 0,4 2 0 15,-2 0 0-15,3 1 2 0,2 5 0 16,2 0 1-16,0 1 1 0,0 4 0 16,1-3-1-16,-1 3-1 0,-1 2-1 15,5 0-2-15,-5-5-1 0,-1 9-1 16,4-3 0-16,-4 1-1 0,-5 1 2 0,5-1 1 16,3 0 3-16,-4 4 4 0,1 1 3 15,0 1 3-15,0 4 1 0,-8-5 0 0,3 5-2 16,0-2-2-16,0 1-5 0,-5 3-3 0,5 4-3 15,-2-3-2-15,4 0-2 16,-3 5 0-16,1-5-1 16,-4 4 1-16,-2-6-1 0,-4 7 1 0,0-5-1 15,-5 2 1-15,2 0 0 0,-6-4 1 16,4 2-1-16,-3 2 0 0,-2-4 1 16,0 0-1-16,0 2 0 0,-7-1 1 15,4 6 0-15,-4 2-1 0,-3-4 1 16,-3 4 1-16,6 4-1 0,-11-6 0 15,-1 1 1-15,1-1-1 0,-2-5 1 16,0-2 0-16,0 2 1 0,5-2 0 16,-7 1 0-16,2-2 0 0,0 1 1 0,-2-5 0 0,-3 4 0 0,0-4 0 15,5 4 0 1,-2 1 0-16,0-4 0 0,1-1 0 16,-3 2 1-16,-3-2-1 0,4-1 1 0,-2-2 1 15,2-1 2-15,6-1 0 0,-5-1 2 16,4 3-2-16,-4-4 1 0,-3-1-2 15,-3 0-1-15,6 0-3 16,-5 0 0-16,7 0-2 0,5 2 0 0,-3-2 0 16,4-2 0-16,-1 7 0 0,-3-3 0 15,1-2 0-15,0 2-1 0,2 1 0 16,2-1-1-16,-2 3 0 0,0-4-1 16,1 4-1-16,3 2-2 0,2 0-2 0,-1 1-8 15,4-1-9-15,2-1-12 16,-2-2-20-16,-1 1-35 0,4-4-31 0,-1-1 9 0,4-1-60 15,-3-1-57-15</inkml:trace>
  <inkml:trace contextRef="#ctx0" brushRef="#br0" timeOffset="44624.46">13571 12433 7 0,'4'7'14'0,"1"0"11"0,-4-1 1 16,4 8 3-16,0-1 5 15,0 5 2-15,0-3 3 0,-1 2-2 0,-1 7-3 0,2-8-5 0,-2 9-3 16,2 7-4 0,0 6-5-16,-1 1-4 15,-4 8-4-15,0-5-1 0,0 11-2 16,0-5-2-16,0 4-1 0,0-2 1 15,0 9 1-15,0-11 1 0,0-1 3 0,3 2 3 16,0 2 1-16,1-7 2 0,-1 3 0 16,4-7-1-16,3 2-1 0,-3-4-3 15,1 4-2-15,0-2-3 0,2 0-2 0,-1 2 0 16,-1 0-2-16,-1-2-1 16,-1-2 0-16,-2-3 0 0,-1-1-2 15,-3-1-6-15,0-6-12 0,-2 0-18 16,1 1-29-16,-4-1-12 0,-2-5-4 0,0 8-49 15,-4-9 7-15</inkml:trace>
  <inkml:trace contextRef="#ctx0" brushRef="#br0" timeOffset="45391.24">13458 12393 78 0,'1'0'41'0,"3"-7"-5"0,7-3 2 0,8-3-13 15,9 1-6-15,6-8-2 16,6 0-6-16,5 2-3 0,-8-4-2 0,3-5 2 0,2 6 1 16,-2 1 1-16,0 8 2 15,-2 3 2-15,-8-2-1 16,2 9 1-16,-7-3-1 0,-1 5-1 15,-1 0-2-15,0 10-1 0,-1-2 0 16,-2 6-1-16,0 6 0 0,4-5 0 16,-9 2 0-16,3-1 1 0,-6 3 0 0,1-4 0 15,1 0-1-15,2 3-1 16,-6 1-1-16,4-4 0 0,-1-2-2 0,0 0 0 16,1-4 0-16,-1-1-1 0,1 4-1 15,-6 1 1-15,5 6-1 0,-3 2 0 16,-3-1-1-16,-4 0 0 0,4 2-1 15,-2 0 1-15,-3-2 0 0,1 3-1 16,-1-1 1-16,-1-7-1 0,-1 2 1 0,5-2-1 16,-3-5 1-16,3 0 0 0,-3-2 0 0,-4-1 0 0,2 0 0 15,0-1 0 1,0 1 1-16,-5 0-1 0,3-1 1 0,-4-1-1 16,-3 2 1-16,-4 1-1 15,-4-1 0-15,-6 6 0 0,1 1 0 16,-3 1 0-16,-2-2 2 0,1-1 2 15,-6-2 4-15,2 0 2 0,-2-3 2 16,3-6 2-16,-2 6 4 0,2-7 0 0,3 0 0 16,-8 0-1-16,7-7-1 0,-1 6-1 15,-7-3-2-15,1 4-3 0,9 0-3 16,-3 5-1-16,3 2-3 0,8 0-1 0,-5-1-2 16,2 1-1-16,2-5 0 15,3 1-2-15,3-1-4 0,10-2-9 16,-1 1-10-16,3-2-13 0,5-1-22 15,9-3-43-15,1-2-4 0,-2 1-6 16,4-8-52-16,-7 3 40 0</inkml:trace>
  <inkml:trace contextRef="#ctx0" brushRef="#br0" timeOffset="45914.69">14526 14486 72 0,'-5'5'39'0,"-2"-5"-22"0,2 1 5 16,-2 4-24 0,6 0-18-16,1-3 3 0,0 5-22 15,-2-1-33-15</inkml:trace>
  <inkml:trace contextRef="#ctx0" brushRef="#br0" timeOffset="47068.63">14447 14529 59 0,'-5'0'51'0,"-1"0"-20"0,1-5 1 16,3 0-9-16,0 2-9 0,1-7-6 15,-1 3-6-15,0 0-1 0,2-1-1 16,-1 1 1-16,-1-6 4 0,-1 5 4 0,1-4 4 16,-5 0 6-16,-3 0 6 0,-3-4 6 0,-4 1 7 15,-3 0 1-15,0 1 2 16,-2 1 0-16,0 1-1 0,-3 6-2 15,-1-1-5-15,-1 5-4 0,0-1-6 16,2 3-5-16,-5 3-4 0,0 1-6 16,0 2-3-16,3 6-3 0,-1 3-1 0,-2-2 0 15,4 1-1-15,-5 4 0 0,-3-6 0 16,2-2 1-16,6 8-1 0,-4-3 1 16,3 5 1-16,7 5 0 0,-2 4 1 15,-1-4 1-15,-4-2 0 0,-3 9 0 16,6 3 0-16,1-1-1 0,0 2-1 0,3 9-1 15,1-9-1-15,2-5 0 16,6 3 0-16,6 3-1 0,5-1 0 0,3-7 0 16,0 6 0-16,9-8 0 0,-4-2-1 15,6-10 1-15,-1 5-1 0,1-9 1 16,-1-2-1-16,4-3 1 0,1-4-1 0,2-4 0 16,10 2 1-16,-1-11-1 15,1-3 0-15,-7-7-1 0,4-6-3 16,1-5-1-16,1 2-1 0,-1-3-2 0,9-1-2 0,0 7 1 15,1 1 1-15,-3 4 3 0,-6 2 1 16,-3 0 2-16,-5 0 3 0,-8 1 0 16,4-1 2-16,-4 7-1 15,0 0 1-15,-1 3-1 0,-5 1 1 16,-1-1-1-16,-1 2 0 0,-3 1 0 0,5 0 0 16,-2 1 0-16,-3 4-1 15,3 2 0-15,-4-5 0 0,-1 3 0 16,0 4 0-16,4 3 0 0,-8-3 0 15,4 4 1-15,-1-6 1 0,-4 7-1 0,1 5 1 16,-6-2 1-16,0 8-1 0,-2 2 1 16,-4 2 0-16,-1 3 0 0,2-1 1 15,-3 2-1-15,1 3 1 0,5 2-1 16,-1 3 1-16,1-1-1 0,0 7 0 0,4-4 0 16,0 4 0-16,1 0 1 15,0 0-1-15,-3 0 0 0,0 2-1 16,3 11 1-16,-8-4-1 0,0-2-1 15,4 8 1-15,-3-2-1 0,-4 1 0 16,-2-4 0-16,6 7 0 0,-2-7 0 0,1-5 0 16,8-10 0-16,7 5 0 0,3-5-1 15,4-1 1-15,-2-6-1 0,3 5 0 0,2-6 1 16,2-5-1-16,-2-5 1 16,0-2-1-16,0-7 0 0,4-1 0 15,-4-2 1-15,3-5-1 0,0 0 0 16,7-2 0-16,4-3 0 0,-1-3 0 0,-1-2-1 15,11 1 0-15,-1 3 0 0,-2-13-2 16,-1 4 1-16,1-10-1 0,-5 0 1 16,-2-7 1-16,-3 6 0 0,2-8 3 0,-5 2 0 15,-7-3 2-15,2 0 0 16,-6 7 1-16,-4 1 0 0,-2-1 0 0,-2 3-1 16,-4-2 0-16,-1 7-1 0,-5-5 0 15,-1 8 0-15,-4 4 0 0,-1-6-1 16,-4 4 1-16,-6 2 2 0,-3-1 4 15,3 1 2-15,0 8 2 0,-4 3 1 16,5 1-1-16,4 1 1 0,1 1-3 16,-1-1-4-16,8 7-3 0,-1-7-2 15,6 2 0-15,4 3-3 0,6 1 1 0,0 1-2 0,0-2 1 0,6 2 0 16,8-6 1 0,9 5-1-16,4-10 1 15,5-3 0-15,8 6 1 0,7-6 0 0,-1 0 0 16,10 1 0-16,9 1 1 0,-8-4-1 15,5 3 0-15,1-1 1 0,-8 0-1 16,-5-1 1-16,4 3-1 0,-1 5 0 16,-11-5 0-16,-2 3 0 0,2-4 0 15,-10 6-1-15,-4-7-3 0,6 0-9 16,-4 6-12-16,-5-6-21 0,-2 0-36 0,-6 5-23 16,-10-4 2-16,-1-6-63 0,-6 5-28 0</inkml:trace>
  <inkml:trace contextRef="#ctx0" brushRef="#br0" timeOffset="48152.28">13822 17063 140 0,'0'-2'77'0,"-10"-3"-35"15,3 0 10-15,6 5-24 16,-1 5-11-16,4 0-10 0,-1-3-3 15,3 6-1-15,-1 6 1 0,-3 2 6 0,13-1 4 16,-6 12 5-16,3-5 4 0,-10 5 4 16,8-1 3-16,-13 6 2 0,12-10-1 15,-7 6-4-15,8-1-1 0,-1 7-1 16,3-3-2-16,-6 3-3 0,-1-3-3 0,-3 3-3 16,0-1-3-16,2 1-2 15,-7 6-3-15,1 0-2 0,-1 0-2 16,4 2-1-16,-1-9 0 0,-3 1 0 0,-2-3 0 15,2-5 0-15,2-1 0 0,-4-4 0 16,-3-2 0-16,3-8-1 0,-3 4 1 16,-3-8 0-16,1 0-1 0,4 0 1 0,-2-1 0 15,0-4-1-15,0 1 1 16,1-3-2-16,-2-3 0 0,1 1-2 16,1-4-1-16,-2-8-1 0,-1-4 0 15,4-4 0-15,-1-5-1 0,3-4 2 0,1-5 0 0,-2 0 2 16,5-11 0-16,2-2 1 15,0-1 0-15,2 0 0 0,5-2 0 16,4 11 0-16,-1-8 0 0,4-3 0 0,-1 2 0 0,4 2 1 16,-6-3-1-1,1 8 0-15,3 3 0 0,9 5 1 0,-3 1 0 16,-2 4 0-16,7 9 1 16,0-1-1-16,-8 2 1 0,4 6 1 0,-2 3-1 15,-7 4 1-15,7 5 0 0,-1-3 1 16,-3 5 0-16,4 0 1 0,7 5 0 15,-3 2 0-15,-1-5-1 0,7 3 1 16,-3 0 2-16,-2-5 0 0,2 0 1 0,-2-5 0 16,-4-2 2-16,9 7 1 15,-1-5 1-15,1 3-1 0,-5 2 0 16,-3 0-1-16,3 0 0 0,-5 0-1 0,-5 2-1 16,3 1-1-16,-1-1 0 15,-4 5-2-15,1-6 1 0,-1 4-2 0,-1 0 0 16,-2-3 0-16,0 3-1 0,-2-3-1 0,-1 4-1 0,0-4-1 15,-2 3-13 1,1-3-28-16,1-2-84 0,3 0 52 16,-3-9-93-16,-7-17-289 0</inkml:trace>
  <inkml:trace contextRef="#ctx0" brushRef="#br0" timeOffset="62275.06">15333 13022 19 0,'9'-2'32'0,"9"-2"2"0,-3 3-6 0,-1-1 1 0,4-5-4 16,2 2-4 0,-10-1-4-16,8-8-4 0,1 3-3 15,-2 2-2-15,3 1 0 0,1-4 0 16,3 6 1-16,-3-3 1 0,1 1 1 16,5-4-2-16,-2 5 0 0,-2-8-1 0,4 4-3 15,5 2-1-15,-2-2-2 16,2 4-1-16,6 2 0 0,-1-3-1 15,-7-4 1-15,0 2 0 0,2-2 2 0,1-1 1 16,3 4 1-16,-1 1 1 0,5 1 1 16,-5-4 0-16,0 2 0 0,-2-2-2 15,11-1 0-15,-7 4-2 0,11-7 0 16,-3-2-1-16,2 2-1 0,-2 0 0 0,0-5 0 16,-1 8 0-16,1 4-1 15,-7-7 2-15,-2 1 0 0,2 3 0 16,-3-3 1-16,-1 1-1 0,1-1 1 0,3 4-1 0,-4-1 0 15,2 4-1-15,-2-5-1 16,-2 6 1-16,-2-4-1 0,3-4 0 16,-3 1 1-16,0-1-1 0,-1-2 1 0,-4 6 0 0,-7-4-1 15,-1-1 1 1,-4 9 1-16,-3-8 2 0,-3 9 3 0,-7-1 1 16,-3-1 0-16,1 0 0 0,-5 1-1 15,1 6 0-15,-6 1-3 0,5-1-2 16,1 4-2-16,-8-4 1 0,1 1-1 15,-1 1 0-15,4-2 0 0,-5-2 0 16,4-3 1-16,-1 5-1 0,-8 0 1 16,-2-1-1-16,2 1 1 0,0 0 0 15,2 0-1-15,-1 0 0 0,2 0 0 16,-3 0 0-16,4 1 0 0,-8 4-1 16,8 2 1-16,-3 6 0 0,6-4 0 0,-7 1 0 15,10-2 0-15,-4-1 1 0,4-7 0 16,2 1 1-16,3-1 0 0,3 5 0 15,-3-5 0-15,5 2 0 0,0-2 1 16,0 0-1-16,0 0-1 0,7 2 0 16,0-4 0-16,3 4 0 0,3-2 0 0,4-2-1 0,1-3 0 15,6 3-1 1,2-1 1-16,1-4 0 0,6-3 0 0,1 4 1 16,1-4-1-16,-2-2 1 0,8-1 1 15,-5 4-1-15,-1-3 1 0,-1-1 1 16,-1 5-1-16,-1 1 0 0,-2 2 1 0,0-2-1 15,-5 6 0-15,4 2 0 16,-9-7-1-16,-5 7 0 0,2 3-1 16,-1-3 1-16,-4 6-1 0,-4 0 0 15,6-7 0-15,-4 5 1 0,-3-4-1 0,-4-1 2 16,2 0 1-16,-5 0 2 0,-2-1 2 16,-1 1 2-16,10 1 0 0,-14-1 1 15,7 5-1-15,-7-3-2 0,7 5-1 0,-13-1-2 16,4 1-2-16,-4 0-1 15,-2 0 0-15,-2-1 0 0,7 8-1 0,0-3 1 0,0 3-1 16,-1 1 1-16,-3-2-1 0,1-6 1 16,-4 3 0-1,0 1 1-15,2 3 0 0,0 1 1 0,-5-2 1 0,3 4 0 0,-1 0 0 0,1 1 0 32,-3 2-1-32,4-5 0 0,-1 4-1 15,2-4-1-15,1 0 0 0,6 3 0 16,-2-5-2-16,3 2 0 0,-1-1-4 15,-5-6-9-15,4 4-13 0,-2 1-25 16,1 1-38-16,-1-1 17 0,1 2-59 16,0-3-104-16</inkml:trace>
  <inkml:trace contextRef="#ctx0" brushRef="#br0" timeOffset="65717.63">18135 12689 18 0,'-3'2'19'0,"3"-1"1"0,0 3 1 16,5-4 0-16,-3 0 1 0,3-5-2 16,3 0-2-16,6-2-1 15,-3-1-3-15,3-4-1 0,-1 0-4 16,0-5-2-16,2 2 0 0,-1 0-2 15,-3-5 0-15,3 2-2 0,-1-2 0 16,2-2-2-16,-1 2 0 0,1-5-1 16,-2 2 1-16,0-9-1 0,-8 0 0 15,4 2 0-15,-1-3-2 0,6-3 1 0,2 5-1 16,-2 2 1-16,-1-4 1 0,-3 4-1 0,-10 3 1 0,0-3 2 16,0 4 0-1,-2 5 0-15,-3 0 0 0,5 7 0 0,0 4 1 16,0-2-2-16,0 4 0 0,0-1-1 15,0-2 0-15,0 3 0 16,4-1-1-16,-3 1-1 0,-2 4 1 16,2-3 1-16,1 1-1 0,-2 2 2 15,-2-2-1-15,-3 5 1 0,5 0 1 16,-1 0 1-16,-6 5 3 0,2-3 3 0,2 11 3 16,-1 2 1-16,-2 0 2 0,4 5-1 15,-3-1-1-15,-2-1-2 0,7-3-3 0,0 10-3 16,5-5-2-16,-3 4 0 15,8 1-1-15,0-2 0 0,-3 1 0 16,-2-4 3-16,-4 1 1 0,4 1 2 16,-10-2 1-16,5 2 0 0,-1 3 1 15,-4 2-2-15,-2-7 0 0,-1 1-3 0,1 1-2 16,0 3-1-16,1-10-1 0,4 4 0 16,2 2-1-16,0-9-1 0,2 1 0 15,4 1 0-15,1-6 0 0,0-6 1 0,1 3 0 16,2-10 0-16,-3 3 1 15,3 1 0-15,1-10 0 0,1 3 0 16,-2 0 0-16,9-4 0 0,-3 4-1 16,1 3 0-16,0-4 1 0,3 3-2 0,-2-3 1 15,2-1 0-15,2 7 1 0,0-7-1 16,4 2 3-16,1 1 4 0,0 0 3 16,0 0 5-16,1 6 1 0,2-4 3 0,-3 10 0 0,-4-5 0 15,-3-4-3 1,-4 9-4-16,-10-3-2 0,-2 10-2 15,-4-4-1-15,-7 6-1 0,5 9-1 0,-6 0-1 0,-1-3 0 16,-4 2 0-16,11 3-1 16,-3-10 0-16,9 4-1 0,-4-4 0 15,8-4 0-15,-3 1 0 0,2-5-1 16,-1-4 1-16,1 2-1 0,2-3 0 16,-1 3-3-16,0-5-9 0,4 0-21 0,3 0-33 15,5-4-28-15,0-6 11 0,7-8-75 0,6-5-55 0</inkml:trace>
  <inkml:trace contextRef="#ctx0" brushRef="#br0" timeOffset="66667.34">19782 12027 48 0,'-11'-7'53'16,"4"1"-12"-16,-2 1-1 0,4 3-4 15,0-3-9-15,-1 3-7 0,-6 2-6 0,-6 0-5 16,-2 5-3-16,-4-3-4 0,4 6-1 15,-3 4-1-15,-1 3 0 16,6-3-1-16,-2 1 1 0,0 7 2 16,0 0 0-16,5-5 4 0,-4 5 3 15,9 5 1-15,2-10 2 0,1 0 1 0,7 2 0 16,4-3 0-16,-3-6-2 0,4 4-1 16,0-9-3-16,2 5-1 0,0-3-1 15,-1 4-1-15,4-3-2 0,-3-1-1 16,3 2 0-16,0 6-1 0,2-6 0 15,-4 7 0-15,4-3 0 0,1-1-1 16,2 2 2-16,-1-5-1 0,4 1 1 16,4 4-1-16,-2-9 1 0,0 9 0 0,2-6 0 15,-1 6 1-15,-2-5 0 0,-1 1 1 16,-1 1 1-16,-4-3 0 0,1 1 1 16,-1 0 1-16,-3 3 1 0,-3-7 0 15,1 4 1-15,-5 4 1 0,1 1 1 0,-3-4-1 16,3 1 0-16,-3 2 0 0,3-2-2 15,-8-3-2-15,3 3-1 16,-8-4 0-16,1 2 0 0,-5-2 2 0,-1-5 2 16,-6 1 3-16,7-1 1 0,-7 7 2 15,0-2 1-15,-2-3 2 0,0-2-1 16,-3 0-2-16,3 0-3 0,-4 5-1 0,-3-4-2 16,8 6-2-16,-4 5-3 15,-1-4-1-15,6 4-1 0,-1-4 0 16,-3-3-1-16,4-3 0 0,-3-2-1 15,6 5 0-15,0-4 0 0,4-1-4 0,3 2-5 16,0-4-10-16,3 1-14 0,1-3-15 16,6-2-21-16,-6-3-29 0,8-4 4 15,0 0-36-15,6 4-53 0</inkml:trace>
  <inkml:trace contextRef="#ctx0" brushRef="#br0" timeOffset="67846.69">20127 12684 181 0,'1'-5'60'0,"-1"5"-39"15,0-2 8-15,2 2-47 0,6 0-20 0,-3 0-8 16,2-5 0-16,0 5 0 16,4-3 3-16,-4-2 20 15,1 5 21-15,6-5 16 0,-1 1 12 16,4 3 7-16,-4-4 3 0,1 3 1 16,-4-3 0-16,1 0-6 0,-1-2-5 0,2 1-8 15,-3-1-5-15,4 5-4 0,-1 1-4 16,-1-4-1-16,3 3-2 0,-1-3-2 15,-3-2 1-15,5 1 0 0,-3-8-1 16,-2-1 1-16,2-3-1 0,1 4 0 16,-3-2 1-16,0-1 0 0,-3 9 3 15,-4-4 2-15,0 4 5 0,2 6 2 16,-3-1 1-16,-2 1-1 0,0 9 0 0,-2-2-2 16,-6-2-2-16,3 4-4 0,-2-2-1 15,2 3-2-15,5-3 0 0,0 2 1 16,0-1-2-16,4 3 0 0,-4-9 0 0,-4 1 0 15,4-2 3-15,0 6 1 16,5-9 3-16,-10 1 2 0,5-2 2 16,0 10 0-16,-1-3 2 0,1 3-2 0,-5-4-1 0,5 8-1 15,-4 8-1-15,1-4-2 16,0 2-1-16,-1 5-1 0,-2 5-1 16,1-5 0-16,-2 4-1 0,2 2-1 0,3-1-1 15,-5-3 1-15,4 5-1 16,0-5-1-16,1-1 1 0,-3 3-1 15,2-4 1-15,8-4 0 0,-7 4 0 0,4-1 0 16,-2-6 2-16,3 2 1 16,-3-3 0-16,-5-4 1 0,2 1 0 15,-1 1-1-15,-1-2 0 0,-1-1-2 0,1 1 0 16,1-3-1-16,-1 2 0 0,0-6-1 16,-1 5 1-16,4-6-1 0,0 5 1 15,2-4-1-15,-3-1 0 0,1 5 0 0,-3-5 0 16,4 2 0-16,-6-4 0 0,-1-3 0 15,-2 4 0-15,1-4-1 16,-4 3 1-16,1 4-1 0,-1-2 1 16,-2 5-1-16,0-2 0 0,0 4 1 0,-2-1-1 15,2-1 1-15,0 0 0 0,5-3 1 16,0-2-1-16,5 0 0 0,0 2 1 16,3-4-1-16,-1 4 0 0,1-4 0 15,4 4 1-15,-2-2-1 0,-2-2 0 16,2-3 0-16,-2 3 1 0,2 1-1 15,0-4-1-15,0 5 1 0,0 0 0 16,0 0 0-16,4 0-1 0,1 0 1 0,3 0 0 0,-1 1 1 16,4-2-1-16,1 1 0 15,1 0 0-15,1 0 0 0,-1 0 1 16,1 0-1-16,-1-5 3 0,0 3 1 16,-1 4 1-16,3-4 2 0,2 0 0 0,0 2 0 0,-1-5 0 0,3 4-2 31,-6-4-1-31,2-1-2 0,3 3 0 0,-2-2-2 15,2 3 1-15,-1-3 0 0,1 5-1 16,2 0 0-16,-2-5 1 0,-1 4-1 16,3-4 1-16,-3 5-1 0,-2-2 1 15,-2 2-1-15,-3-2 0 0,2 4 0 16,-5-2-1-16,-6 2-2 0,3-2-6 16,-2 5-13-16,-8-5-28 0,10 5-48 15,-9-4 28-15,3-1-72 0,-5-6-143 16</inkml:trace>
  <inkml:trace contextRef="#ctx0" brushRef="#br0" timeOffset="70796.57">15797 13244 103 0,'-11'1'53'16,"0"1"-25"-16,1-4 9 0,6 2-18 0,1 0-10 15,-2 2-5-15,3 1-3 0,-1-3-2 16,-4 4 1-16,1 1 0 0,-1-5 1 0,-1-2 3 16,-1 2 5-16,4 9 4 15,-1-9 5 1,-3 0 3-16,6 5 5 0,-1 3 2 15,-1-1 1-15,4-9-4 0,1 2-4 0,1 0-5 16,1 0-4-16,-2-3-4 0,5 3-3 16,4 0-3-16,4 5-1 0,0-5 0 15,6 0-1-15,4-2 1 0,-3-1 0 0,5 3 0 0,-3-4-1 16,8 1 0 0,-7 3 1-16,4 5-1 0,0-5 0 0,-2 0 0 0,-2-2 1 0,1 2-1 15,-2 0 1 1,-4-3 1-16,4 1 1 0,1 2 1 15,4 7 2-15,3 0 0 16,-2-1 1-16,-1 1 0 0,-3 5 0 0,6-4-2 16,-4-1-1-16,3 4-1 0,6-1-1 15,-2 4-1-15,1-6-1 0,3 6 0 16,-4-1 0-16,0 0 1 0,4-1 1 16,-2 1 1-16,-5-4 2 0,4-4 1 15,-2 1 1-15,1-4 0 0,4 3 0 0,0-5-1 0,-7 5-1 16,3-2-1-16,-4 4 0 0,-9 0 0 15,6 1 0-15,1 4 1 16,-7 1 0-16,-1 1 0 0,2-3-1 16,1 4-1-16,1-1 0 0,1-6-2 15,-1 4 0-15,1-6 0 0,-3 1 0 16,6 0 0-16,-2-4-1 0,7 2 1 16,-4-3 1-16,-1 1-1 0,3-3 1 0,0 0 0 15,-3 0 1-15,-3 0-1 0,-3 2 0 16,-4-2-1-16,0 0 1 0,-1 2-1 15,1 1 0-15,3-1 0 0,-6 3-1 16,-4-4 1-16,0-1-1 0,-5 0 1 16,6 2-1-16,-6-2 1 0,5 3 0 15,-1-1-1-15,-3-2 2 0,1 0-1 16,-9-2 2-16,2-3-1 0,2 5 1 0,-4-1-1 16,4-3 0-16,-4 1 0 0,2-2-1 15,-3 0-1-15,3-2 1 0,0 4-1 0,0-4-1 16,0 2 1-16,0-2 0 0,-7-1 1 15,4 0-1-15,-4-4 0 16,1 4 1-16,-9-2-1 0,0 1 1 0,0 3 0 0,-6-1 0 16,1 0 0-1,0 1 0-15,5 1 0 0,-11-2 0 16,4 4 0-16,-3-2 0 0,10-1-1 0,-4 3 0 16,6-2 0-16,0 2-1 0,-1-7 0 15,-1 3 0-15,0-1 0 0,5 1 1 16,0-1-1-16,-2 1 1 0,4-3 0 0,-4 3 0 15,6 1 0-15,-1-1 0 16,5 5 0-16,1-4-1 0,1 4-1 16,3-3 0-16,4 5 0 0,3 0 0 15,0 2 0-15,6-2 1 0,6 0 0 16,0 5 0-16,3-4 0 0,2 3 0 0,1-1 0 16,4 2 1-16,0-5-1 0,-1 0 1 15,3 0 0-15,-1 2 0 0,-6 3 0 16,6-5 0-16,-6 1 0 0,3 3 1 15,-6-3-1-15,-1-1 0 0,-3 7 0 16,2-7 0-16,1 5 0 0,1-2 1 16,-1 2-1-16,1 2 0 0,-6 0 0 0,-3-2 0 15,3 3 0-15,-3-1 0 0,-6-1 0 16,4 3 0-16,-3-2 0 0,-1-1 0 16,-4 1 1-16,-5 1-1 0,-2-1 1 15,2 5 0-15,-5 1 0 0,-7 0 0 0,-1 2-1 16,-1 4 1-16,-4-1-1 0,3 6 0 0,-5-4 0 0,-2 5-2 15,-3-2-2 1,2 2-8-16,-7-5-12 16,3 4-18-16,2-1-29 0,3-3-27 0,4 2 4 15,6-4-51-15,7-4-53 0</inkml:trace>
  <inkml:trace contextRef="#ctx0" brushRef="#br0" timeOffset="71833.7">18692 13947 161 0,'2'2'85'0,"-2"-2"-36"0,-2 0 12 16,2-12-28-16,7 11-13 0,0-4-9 15,1-2-6-15,4-3-2 0,1 0-2 16,-5-5 0-16,-1-2 1 0,3-3 3 16,-2 2 4-16,-1-2 5 0,-2 1 4 15,0-2 3-15,-2-1 4 0,1 2 0 0,1-5-2 16,-3 1-3-16,4 4-5 16,-2-6-5-16,2-1-3 0,-2 0-4 15,2 0-2-15,1-6-2 0,0 5-1 0,-1-6-2 16,1 6 0-16,5-4-1 0,-1 5 0 0,-1 2 0 15,0 0 1-15,-4-2 1 16,-1 4 1-16,-4 1 1 0,-1-3 1 16,0 2 1-16,0 3-1 0,2 0 1 0,0 1-1 0,-1 6 1 15,1 6-1 1,0-1-1-16,-1 1 0 0,-1 7-1 0,5-5 0 16,0 5-1-16,2-2 0 0,3 9 1 15,0-5-1-15,-3 9 2 0,3-4 0 16,-2 12 0-16,-3-4 1 0,2 6 0 0,-4 4 1 15,2 4-1-15,-3-9 1 16,1 7 0-16,1 1 0 0,-1-1 0 16,-1 1 0-16,-4 6 0 0,-1 2 0 15,1-6-1-15,-3 6 1 0,5-3-1 16,-7 0 0-16,7-1 0 0,0 5 0 0,-7-7 1 16,7-8-1-16,-3-1 1 0,0-4-1 15,8-7 1-15,-10 2 1 0,10-10 0 16,-4-2 0-16,-1-5 0 0,0 3 0 15,7-5-1-15,3-1 1 0,0 1 0 16,7 0-1-16,1-6 0 0,-6 1 0 16,-4 2 2-16,4-1 0 0,-5-1 2 15,-2 4 1-15,1 1 1 0,1 0 1 16,2 6 1-16,4-4 0 0,2 5-1 0,-2-2 1 16,2 2-1-16,-1-3 0 0,-3 3-1 15,1-2-1-15,2 2-1 0,-4 2-1 0,3 1 0 16,0 0-1-16,-1 4-1 0,-4 5 1 15,2-1 0-15,-1 3-1 16,-3 1-1-16,1-2 0 0,0 6-1 16,1 2 0-16,1 1-2 0,-3 0 0 0,8 3-1 15,2-5-5-15,-1-7-8 0,0-6-7 16,5-7-15-16,2-2-24 0,3-1-39 16,2-12 0-16,5-5-8 0,1-7-56 15,4-13 66-15</inkml:trace>
  <inkml:trace contextRef="#ctx0" brushRef="#br0" timeOffset="72466.14">20170 13536 136 0,'-7'0'58'0,"4"-1"-27"16,0-4 12-16,3 3-24 0,0-8-9 15,0 2-4-15,0-4-3 0,0 4 2 0,-4 1 3 16,1-3 3-16,-2 0 3 16,-2 0 2-16,-1-4 1 15,0 3 1-15,-6 2-1 0,4-1-3 16,-7 10-4-16,1 4-2 0,-8-3-2 16,4 8-2-16,-5 1-1 0,-2-2-2 15,-3 4 1-15,0-4 0 0,-1-1 1 16,0-1 1-16,-2 3 0 0,6 3 1 15,4-4-1-15,3-3-1 0,1-2-1 16,6 1-1-16,1-3 0 0,7 4-1 0,-1-1 0 16,-1-1 0-16,0 5 0 0,1-1 0 15,12 1 0-15,-2 2 0 0,-8 0 0 16,8 2 0-16,6 0-1 0,6-2 1 16,-4 3 0-16,8 2 0 0,3 2 0 0,1-2 0 15,3-2 1-15,3 2 2 0,-4-3 4 16,-2 0 4-16,3-4 3 0,1-1 2 15,-3-5 1-15,0 1 1 0,5-3-3 0,-5 2-2 16,2-2-5-16,-3 0-3 16,-1 0-2-16,-6 1-2 0,-2 3 0 0,-2-3 0 0,-6 3 0 0,-1 1 0 15,1 0 1-15,-3-2 2 16,-4 4 2 0,-4 4 1-16,1-6 1 0,-2 4 1 0,-7-3 1 15,2-4 1-15,-7 10 0 16,-6 1 0-16,-2-8-2 0,-5 4-1 0,-4 4-1 15,4-1-2-15,0 1-2 0,2-1-1 16,4 1-2-16,1-1-1 0,-6 1 0 16,6-5-2-16,1 4-2 0,-4-5-1 0,4 0-3 0,5-2-5 15,0-5-5 1,4-4-10-16,1 4-11 0,6-6-8 0,6-1-13 16,3-2-20-16,2 1-11 0,7 1-1 0,3-4-19 0,5-4-11 15</inkml:trace>
  <inkml:trace contextRef="#ctx0" brushRef="#br0" timeOffset="73254.22">20722 13311 129 0,'-7'-5'67'0,"2"0"-38"0,3 3 11 15,-1 2-26 1,6 0-20-16,-1 0-5 16,0 2-2-16,-2 3 1 0,-2 0 1 15,-3 1 5-15,0 3 13 0,0 4 9 16,-3-5 8-16,-2 6 6 0,-4 4 6 15,8-3 3-15,-4 5 0 0,3 5-5 16,0-3-6-16,4 0-6 0,0 0-6 0,-2 3-5 0,-1-5-5 16,5 0-2-16,-4-5-2 15,5 5-1-15,-2-2 0 0,2-1-1 16,0 0 0-16,-2-4 0 0,2-5-1 16,2-1 1-16,0 0 0 0,4-6 0 15,1-1 0-15,0 0 0 0,6-3 1 0,6-4 0 16,4-6-1-16,0 0-1 15,4-1-1-15,-3 1-2 0,2-5-2 16,-2 4 1-16,4-1-1 0,-4 2 1 0,2-1 0 16,-6 1 3-16,0 0 1 0,-8 1 1 15,-2 4 1-15,-1-4 1 0,-4 9 0 16,1-1 3-16,-6 4 1 0,0 4 2 16,-1-3 1-16,-1 4 0 0,-3 2 0 15,0 1 0-15,3 6-2 0,-3-1-2 16,0 0-1-16,4 1 2 0,1-3 3 15,0-1 1-15,0 0 3 0,3-3 1 0,0 2 3 16,-1-3 3-16,0-2 0 0,-1 6 0 16,1 3 1-16,-2 0-1 0,-2 7-2 15,-1 7-1-15,-2-3-3 0,-7 2-3 16,2 1-3-16,0 6-3 0,-3-6-2 16,-7 5-2-16,6-4-2 0,1 1 0 0,0-7-2 15,2 3-3-15,6 1-5 0,-3-4-9 16,1-7-17-16,1-3-33 0,1-6-46 15,5-4 22-15,0-2-73 0,3-7-130 16</inkml:trace>
  <inkml:trace contextRef="#ctx0" brushRef="#br0" timeOffset="76141.53">15860 13807 58 0,'-3'2'31'0,"-1"-4"-18"0,8 2 7 16,-1-7-10-16,0 7-7 15,4-5-3-15,-4 2 0 0,6 0-1 16,-4 1 1-16,5 2 1 0,-7-2 4 16,7 4 6-16,-3-2 4 0,0 0 5 0,-1-7 4 0,-4 7 3 0,8-1 2 15,0 2-1 1,2-6-3-16,-4 4-2 0,4 1-1 0,3 0-2 0,-3-2-1 15,3 2-2 1,6 0-2-16,6 2-1 0,-7-2-3 16,0 0-3-16,4 1-2 0,2 4-2 15,-6-5-1-15,4 5-2 0,4-1 0 16,-4 1 0-16,-1 1 1 0,5-4 4 16,3-4 5-16,-5 7 2 0,8-3 4 15,3 3 2-15,3-5 2 0,-5-3-1 0,8 1-4 16,-4 7-3-16,1 2-4 0,-2-6-2 0,2-1-3 15,4 14-2-15,-4-1-1 0,-2 1 0 16,6 4 0-16,-6 0-1 16,-3 1 1-16,6-4-1 0,0 3 1 15,-7-3 2-15,11-1 2 0,-7-3 1 0,1 1 3 0,1-5 0 16,0-1 1 0,0 1 2-16,0-4-2 0,2 4 0 0,5 0-2 15,-2-6 0-15,-1 4 0 0,2 2-1 0,1-2 0 0,-15-2-2 16,0 2 1-1,1 2-2-15,-6 5 0 0,3 1-1 16,-2 2 1-16,-3 5-2 0,-1-5 0 16,-2 4 0-16,-6-3 0 0,1 3-1 15,6-4 1-15,-4 5-1 0,-1-2-1 16,-3-4 1-16,2-6 0 0,-4 2 0 0,2-7 0 16,-3 2-1-16,3 2 1 0,0-4 0 15,-1 3 0-15,-1 0 0 0,5-1-1 0,-8-3 1 16,0-2 0-16,-1 0-1 15,-1 2 0-15,-3 1 0 0,0-3 0 16,5 2 1-16,2 3-1 0,-4-4 0 16,6 1 0-16,-1 3 0 0,-8 0 1 15,3-5 0-15,-3-5 0 0,-11-2 1 16,9 7 0-16,-6-11 0 0,1 2 0 16,-1 1 0-16,-6-4 0 0,1 5 0 0,1-1-1 15,-3 0 0-15,9-6-1 0,-6 1 1 16,0 1-1-16,-6-3-1 0,5-3 0 15,-3 4 0-15,1 1 0 0,0 0 0 0,0-2-1 16,4 3 1-16,-4 4 0 16,3-6 1-16,-5 6 0 0,2-4 0 15,4 6 0-15,-4-1 1 0,-1 2-1 0,5 1 0 16,2-1-1-16,-1 5 1 0,4 0-1 16,-3 0-1-16,4-1-1 0,0-4 1 15,0 6 0-15,0 4 0 0,5-5 0 16,4 0 0-16,-3 0 1 0,6 0 1 0,0 2-1 15,1-2 0-15,1 5 1 16,-1-5-1-16,4 2 1 0,-2 5-1 0,-2-2 1 0,1 1 0 16,6 3-1-16,-7 2 1 0,0 1 0 15,4 3 0 1,-7-3 0-16,-3-2 0 0,1 1 0 0,11 4 0 0,-4-3 0 0,-2-3 0 16,5 4-1-1,-3-8 1-15,-5-2 0 0,2 2 0 16,-4-3 0-16,4 3 0 0,0 2 1 15,1-7-1-15,-4 1 0 0,-6 6 1 16,0-2-1-16,-3 2 0 0,-6-1 1 16,-1 1-1-16,-3 5 0 0,0 5 1 0,-3 1-1 15,-3 2 1-15,-4 2-1 0,0-2 0 16,-6 0 0-16,-1-2 0 0,-2 6-1 16,8-3 0-16,-6 4-1 0,2-3-1 15,-4 3-3-15,-2-5-4 0,-4-3-6 0,1 6-8 16,-1-1-11-16,-5-2-12 15,5 0-19-15,3-5-40 0,9-3 2 0,6 1-7 0,14-6-46 16,3-7 43-16</inkml:trace>
  <inkml:trace contextRef="#ctx0" brushRef="#br0" timeOffset="77015.73">18786 14700 229 0,'-2'1'86'15,"-3"-2"-49"-15,5-11 26 0,3 5-44 16,6-1-18-16,1-4-8 16,2 2 0-16,-2 5 0 0,-4 3 0 15,1 2 1-15,0 0 5 0,-7-5 6 16,0 5 6-16,5 0 6 0,3-1 4 0,-1 1 0 16,6-7 1-16,0-3-2 0,8 2-4 15,-1-11-5-15,1 4-6 0,6-6-2 16,7 0-2-16,-1-5-1 0,-1-1 1 15,1 0-1-15,-3-1 1 0,0-6-1 0,-5 8 1 16,2 4 1-16,0-3 0 16,-2 3 1-16,-5 2 1 0,-2 0 1 15,-8 0 1-15,0 0 1 0,-4 0 0 16,-6 5-1-16,0 1 0 0,0 3-1 16,-7 2-1-16,0 3-2 0,-6 4 1 15,-2-1-1-15,-2 6 0 0,4-1 1 0,-6 4 0 16,1 3 1-16,-2 4 1 0,3 0 0 15,-1 6 0-15,-2 3 0 0,3-1 1 16,-7 3-2-16,4-1-1 0,-1 4-1 16,2-7 0-16,4 5-2 0,7 2 0 0,3-6 0 0,5 1 0 15,0 5-1-15,0-2 0 16,0-5 1-16,5 7 0 0,0-4-1 16,-2 2 1-16,6-3 0 0,-3 5 0 15,8-7 0-15,2 2 0 0,1 3-2 16,7-2-5-16,6 0-11 0,-2-1-14 15,4-2-21-15,1 0-26 0,2-11-16 0,2-4-7 16,2-5-41-16,1 0 8 16</inkml:trace>
  <inkml:trace contextRef="#ctx0" brushRef="#br0" timeOffset="77515.48">19844 14624 231 0,'-13'-10'76'0,"4"9"-39"0,1-6 26 31,3-1-46-31,0 3-9 0,2-4-6 16,-7 6-2-16,3 3-1 0,0 3 0 0,-10 4 1 15,2 1 0-15,5-9 1 16,-6 2 2-16,-3 8 0 0,8 1 2 16,1-2 1-16,-9-1 2 0,7-7 2 0,-3 6 3 15,-3-4 2-15,1 3 2 0,1 0 1 16,-3 3-3-16,6 4-1 0,-4-2-3 16,4 9-3-16,4-4-4 0,3 5-2 15,-3-2-2-15,6-1 0 0,3-4-2 16,0 7 0-16,5-1-2 0,2-6-2 15,6 2-2-15,0-2-1 0,9-4 0 0,5-4-1 16,0 1 2-16,1-4 2 0,4-2 3 0,-5 0 2 0,-2-8 5 16,0-4 3-1,-2-1 1-15,1-2 2 0,-4-2 1 16,-4-6-1-16,-2 1 0 0,-3-3-3 0,-4 3-2 0,-4 7-1 16,-1-3-2-16,-2 3 0 15,-2 0-1-15,-9-2 0 16,-6-3-1-16,4 5-4 0,1 1-8 0,-3 6-14 15,8 3-27-15,2 5-33 0,0 5 15 16,2-3-60-16,-2 4-85 0</inkml:trace>
  <inkml:trace contextRef="#ctx0" brushRef="#br0" timeOffset="77988.5">20491 14568 155 0,'-3'-4'81'0,"-1"-7"-42"16,4 2 14 0,-3 1-25-16,1-9-17 0,-3 7-8 0,-1 0-2 15,2 2 0-15,-2 1 1 0,-4 5 6 16,0 2 6-16,-2-5 6 0,-5 4 5 0,-1 1 2 15,-1 1 2-15,-1 1 0 16,-3 3-5-16,0 2-4 0,-4-1-4 16,-8 3-3-16,8 7-2 0,-7-1-2 15,8-1 0-15,-3 3-2 0,9 1-2 16,-7 0-2-16,6-3 0 0,-1 14-1 16,5-4 0-16,2-5 0 0,2 0 0 0,5 0 0 15,-1-5 0-15,6-3 0 0,1 8 0 16,2 0-1-16,2-5 0 0,-2-2 0 15,5 2-1-15,0-8 1 0,3 0-1 16,4 1 0-16,6-3-1 0,2 2 0 16,7-7-3-16,0 0-4 0,6 0-2 15,1-5-1-15,1 3 1 0,2-5-1 0,-6 1 2 16,-1-1 2-16,-6-6 4 0,-4-1 3 16,-3-1 1-16,-2 2-1 0,-7 0-6 0,-1 11-20 0,-1-5-53 15,-2 4-6 1,-1 1 6-16,-1-3-89 0,-4-3 19 0</inkml:trace>
  <inkml:trace contextRef="#ctx0" brushRef="#br0" timeOffset="79055.48">20907 14701 90 0,'-1'-8'77'0,"-1"1"-36"0,2 1 5 16,2-6-10-16,-1 3-19 0,4-2-7 15,2 2-2-15,-2 1 3 0,2-2 3 16,-4 0 4-16,6-3 4 0,-6-6 3 16,5 3 2-16,-3-3 0 0,-1 7 0 15,-1 4-2-15,-1 6-3 0,-2-3-3 16,-4 0-1-16,-2 2-3 0,-3-4 0 15,-1 1-3-15,-3 6-1 0,-1 0-1 16,-4 1 1-16,-2 6-2 0,-2 5-1 0,0-2-1 16,-4 1-1-16,1-2-2 0,1 16-1 15,1-3-1-15,-4-2-2 0,7 1 1 16,-2 11-1-16,2-7 0 0,5-3 0 16,3 1-1-16,2 2 1 0,5-6 0 15,0-9-1-15,5 3 0 0,0-3 0 0,5-1 0 16,0-3 0-16,-1 1 1 0,6 1-1 15,0-1-1-15,2 0 1 16,3-2-2-16,3-5-1 0,0-4-1 0,1-2-2 16,6-3 0-16,-5 1-1 0,8-12 1 15,4 7 0-15,-2-7 1 0,2-1 2 16,-4 0 1-16,-1 2 2 0,-5-2 1 0,-2 7 0 16,-2-1 0-16,-3 3 1 15,-5 1 0-15,-3 4 2 0,-7-1 0 16,3 8 0-16,-3 0-1 0,-3 0 1 0,0 8-1 0,-4 2 0 15,-3-2-1-15,0 4-1 16,0-2 1-16,-5 2 0 0,7 1 0 16,-4 2 0-16,2-1 0 0,0 1 0 0,0 3 0 0,1-4-1 15,1 1 1 1,1 1-1-16,2-1 0 0,0-1-1 16,5-1 1-16,0 0-1 0,5 1 1 0,-3-6-1 15,10 1 0-15,-6 2 1 0,8-4-1 16,3-7 1-16,8 0-1 0,1-2 0 15,8-9 0-15,-1-3-1 0,2-6-2 0,-3-2-1 16,-2-9-1-16,10 4-1 16,4-2 0-16,-7-6 1 0,1-3 1 15,0 3 2-15,-4-5 1 0,-4 0 3 0,0-2 0 0,5-3 1 16,-5 1-1 0,0-1 1-16,0 2-1 0,-3-2 1 0,-3 4 1 15,-13 6 1-15,-4 2 0 0,-7-1 0 16,-2 14 1-16,-3 5-2 0,-8 4 0 15,0 9-2-15,-6 2-1 0,-8 2 0 0,6 8-1 16,-6 3 0-16,-5 2 2 16,2 5 1-16,5 2 2 0,-3-2 1 15,1 0 2-15,5 7 1 0,-3-6 1 16,5 6 1-16,0 7-1 0,5-1-1 0,-4 0 1 0,-1 3-2 16,4 4-1-16,1 0-2 15,-4 0 0-15,6 2-1 0,1-2-1 0,2-7-2 0,3 7 1 16,7-5-1-16,2 1-1 15,0-3 1-15,16 2-1 16,4-5 1-16,6-1-1 0,6-4-1 16,13-4-9-16,6-4-19 0,7-10-49 15,12-7-25-15,10-9 14 0,3-14-91 0,9-17-49 16</inkml:trace>
  <inkml:trace contextRef="#ctx0" brushRef="#br0" timeOffset="87991.26">15470 15143 62 0,'-6'-2'65'0,"-4"0"-22"0,-2 2-2 0,5 2-7 15,1-2-11 1,-3 2-8-16,-1 3-8 0,7 1-3 15,-7-1-1-15,7 2-1 0,-1 0 1 0,-1-4 4 16,9 0 4-16,-3-3 7 16,-1 2 6-16,7-2 6 0,-4 0 4 15,-1 0 1-15,5 0-2 0,-1 2-4 16,3-4-6-16,-3 7-7 0,1-3-5 16,5 3-4-16,-4 1-4 0,11 1-1 0,-4-4-2 15,8 4 0-15,-1-2 0 0,6 2 0 16,-6-1 0-16,8-1 0 0,-10-1 0 0,12 3 0 15,1-6 0-15,4 4 0 0,3 2 1 16,12 0-1-16,-12-1 1 16,9 3 0-16,-3 2 0 0,1-4 0 15,-2 6 0-15,4 1 0 0,-4-6 0 16,-3 4 0-16,0 1 0 0,3-1-1 16,-2-2 0-16,-1 2 0 0,1-4 1 15,-4 4-1-15,-1-9 0 0,-4 7 2 0,-2-2 0 16,-9-1 2-16,5 0 0 0,-4-1 1 0,-3 3 0 0,0 1 1 15,4-9-1 1,-4 5-1-16,-2-5-1 0,-1 1 0 16,-4-2 0-16,-1 3-1 0,-1-1 1 15,-1-2-1-15,-2 7 0 0,2-2 0 16,-4-5 0-16,0 1 0 0,1-6 0 0,-6 4 1 16,4 1-1-16,-6-7 0 0,-3-5 1 15,3 4-1-15,-5-6 0 0,-2 1 0 0,1-2 0 16,-1 2 0-16,-1-6-1 15,1 6 1-15,0-2-1 0,-3 1 0 16,0 1 0-16,-3 0 0 0,-1-1 0 16,-1-6 0-16,4 5 0 0,-1 2 0 15,-1-5 0-15,4 2-1 0,-2 5 1 16,4 2-1-16,-3 3-1 0,7 4 1 0,-4-3-2 16,-2 3 1-16,3 2-1 0,1-3 0 15,-2 1 0-15,5 2-1 0,1 2 1 16,2 3 0-16,1 2 1 0,5-1-1 0,-1 3 1 15,6 4 1-15,3-1 0 0,-1-4-1 16,6 6 1-16,-5-1 0 0,6 0-1 16,-2 1 1-16,6-1-1 15,-3 0 0-15,4 1 0 0,-2 6 0 0,3 2 0 16,-4-4 1-16,4-1-1 0,-9 1 1 0,2 0 0 16,-3-8 0-16,-2 2 0 15,-3 2 1-15,-4-6-1 0,2 2 1 0,-7-5 0 16,-3 5 1-16,0-7 0 0,0 2 0 15,-3 2 0-15,-7 0 1 16,-2 1-1-16,-3 4 2 0,-7 1-1 16,2-6 1-16,-10 1-1 0,-1 4 1 0,-3-4-2 15,4 4 0-15,-3 1-1 0,1 2-1 16,-2-3-2-16,1 3-4 0,-9-3-3 16,0-2-5-16,4 3-5 0,-2 4-5 15,5-4-9-15,5 1-14 0,6 1-21 16,4-9-23-16,17 3 11 0,3-9-44 0,3-5-61 15</inkml:trace>
  <inkml:trace contextRef="#ctx0" brushRef="#br0" timeOffset="89279.73">17952 15697 17 0,'-10'4'12'0,"3"-1"3"0,3 4-2 15,1-4 0 1,0 1-1-16,-2-1 2 0,-2-3 1 0,0 2 2 16,1-2 5-16,-1 0 5 15,2 5 4-15,-2-4 3 0,4 1 3 0,3-2 0 16,-3 0-1-16,-1-2-3 0,6 4-4 16,-7-4-5-16,8 2-4 0,-1-5-3 15,-2 2-1-15,0-7-2 0,2-4 1 16,-2-1 1-16,5-3 1 0,-4 1 1 15,6-1-1-15,-2 1-2 0,3-3-3 0,2-5-2 16,0 10-2-16,4-5-3 16,1-2-2-16,2-1-2 0,-2 3 0 15,-4-2-1-15,-1 2 1 0,4 5-2 0,-8-5 1 16,4-5 0-16,-3 3 0 0,3 0 0 16,7-3-1-16,-4-1 1 0,6 2 0 15,-1-3 0-15,0-4 0 0,-3 2 0 0,6 4 0 0,-6 5 0 16,8-2-1-16,0 7 0 0,-3-5 0 15,7 7-1-15,0-5 0 16,-2 6 0-16,-2 5 0 16,4 5 0-16,-7 2 1 0,-5 5-1 15,4 2 1-15,-4 2 1 0,-4 2 0 0,-2 4 0 16,1-1 0-16,-2 4 0 0,-1-1 0 0,-4 4 1 16,-3 3 1-16,0 3 1 15,2 1 0-15,-2 7 2 0,-2-3 0 16,-1-4-1-16,1-8 0 0,1 0-1 0,-3-5-1 15,3 11-1-15,-3-5 0 16,-2 11 0-16,2-4 0 0,-3 4 0 16,-3-10 0-16,4 6 1 0,-1-1-1 0,0-7 0 0,1 7 0 0,-1-2-1 15,4-8 1 1,-4 8 0-16,4-4-1 0,-1-7 0 16,1 1 0-16,3 3 0 0,0-11 1 0,-2 0-1 0,4-1 0 15,-2-1 1 1,3-5 0-16,1 2 1 0,-4-4-1 0,3-1 1 15,-3 1-1-15,0 2 1 0,0-5-1 16,2 4 0-16,-2-4 0 0,0 3 0 16,5-6 0-16,-2-2 0 0,4 1 0 15,3-6-1-15,0-3 1 0,-4-1-1 16,6 3 0-16,0 1 0 0,0-4 0 16,-2 6 0-16,1 0-1 0,-4-3 1 15,-2-2 0-15,0 6 0 0,2 2 0 16,-1-1 0-16,1-3 0 0,0 6 1 15,-1-5-1-15,1 1 0 0,1-3 1 0,-1 8-1 16,3 0 0-16,0 1 1 0,2-1-1 16,0 5 0-16,-1 2 0 0,1-3 0 15,1 0 0-15,1-7-1 0,-1 8 1 0,6-5 0 0,1 1 0 16,-7-1 0-16,4 0 0 0,-2 1 0 16,-4 1 0-1,-2-5 0-15,4 5 0 0,-1 3 1 16,0-5-1-16,-4 2 0 0,0 5-1 0,-3-3 0 15,0-1-1-15,-1 9-9 0,-4-5-18 16,0 2-28-16,5 5-41 0,-4-7 20 0,-1 3-74 16,-1-3-110-16</inkml:trace>
  <inkml:trace contextRef="#ctx0" brushRef="#br0" timeOffset="90405.36">18463 15585 104 0,'-7'-3'84'0,"6"1"-27"16,-4-4 0-16,5-1-14 0,6 2-16 15,-6-3-11-15,5-6-8 0,4 6-4 16,-2-10-3-16,4 1 0 0,3 0 0 15,-1-3 1-15,-3 0 4 0,7-2 5 16,-4 2 4-16,-5-8 5 0,6 6 3 16,-6-10 1-16,4-1 0 0,1 1-4 15,1 2-4-15,1 3-4 0,-2 6-4 16,2-3-4-16,-2 2-2 0,1 1-1 0,-2-4 0 16,3-4 0-16,3 3-2 0,-3-1 1 15,7-3-1-15,-2 0 1 0,0 1-1 0,-3 4 1 0,3 3 0 16,-5 1 0-1,-2 1 1-15,-5 6 0 0,2-4 0 0,-6 4 1 16,-4 6 1-16,0 1 1 0,-7 1-1 16,0 1 1-16,-3 8-1 15,-3-3 0-15,-4 2-1 0,1 9 0 16,-4 5-1-16,1-5 1 0,1 4 1 0,1-1 0 16,2-3 0-16,2 4 1 0,-1 0 0 15,3-1-1-15,-3 1 1 0,2 2-1 0,-1-9-1 16,5 4 1-16,-4 1-1 0,-1-5 1 15,-2 4-1-15,1 0 1 16,1-1-1-16,5-4 0 0,-4 1 0 16,5 4 0-16,0-3-1 0,1 7 0 0,-1-1-1 15,5 5 0-15,1 0 1 0,-3 4 0 16,8 1 0-16,-3 3 0 0,1 2 0 16,5-3 0-16,-1-2 0 0,8 5 0 0,-2 0 1 0,-1-5-1 15,6 7 0 1,-4-2 1-16,-1-5 0 0,-2-5-1 0,-2 4 1 15,-4 1 0-15,-3-3 0 0,-1 9 0 16,0-1 1-16,-3 4-1 0,-5 3 0 16,-4-2-1-16,-6 2 1 15,3 1-1-15,-11-5 0 0,6 4 0 0,0-3 1 16,2-8-1-16,1 1 1 0,6-2-1 16,-1-11 1-16,2-4-1 0,3 3 0 15,0-6 0-15,6-1 0 0,-1-1 0 0,-1-5 0 0,-1-1-1 16,6-11 1-1,3-3-1-15,3-2 0 0,-1 0 0 16,7-9-1-16,4-3 1 0,-1-2-1 0,4-8 1 16,6 1-1-16,7-2 0 0,-4 1 1 15,1 6-1-15,3-2 1 0,-1 6 0 16,4 4 0-16,2 5 0 0,-6 0 0 16,4 13 0-16,-2 1 0 0,-5 4 0 15,-7 4 0-15,-3-2-1 0,2 5 1 16,-8 1-1-16,-1 1 1 0,0 1 0 15,2 4 0-15,-6-4 0 0,1 4 1 0,0-2-1 16,1 0 2-16,-2-3 1 0,1 1 1 16,0 6 3-16,0-3 2 0,0 4 0 15,2 7 2-15,-2-2-1 0,-2 0 0 16,0 2-3-16,-1 1-1 0,-2-1-2 16,0 5-2-16,0-4-2 0,2 4 0 0,-1-2 0 15,1-5-1-15,2-5 0 0,-3-2 0 16,8-6-1-16,2-5-3 0,1-2-4 15,10-2-9-15,0-15-13 0,8-1-20 0,3-4-38 16,-1-4-24-16,0-6 4 0,-1 3-61 16,-5-6-35-16</inkml:trace>
  <inkml:trace contextRef="#ctx0" brushRef="#br0" timeOffset="91110.22">20035 15438 36 0,'-2'-6'15'0,"2"-1"-9"0,-2-1 6 16,-3-2-8-1,0 3-1-15,2 4 6 0,-5-7 12 16,-4 1 12-16,-1 3 8 0,1-3 7 0,-8-4 3 16,6 13 2-16,1-5-7 0,0 5-12 15,-2 0-10-15,-4 3-10 0,-1 4-7 16,-2-6-3-16,-4-1-4 0,6 7 0 15,0 0-1-15,3 0 1 0,-2 3-1 0,11 1 1 16,-5-6-1-16,-2-1 1 16,5 12 0-16,-4-7-1 0,6 4 1 0,-4 0-1 15,9 6 1-15,3-9-1 0,3 7 1 16,4 1-1-16,3 2-1 16,0-7 1-16,8 6 0 0,-6-4 0 0,8-3-1 15,3 1 1-15,-1 0-1 0,8-1 1 16,4-2-1-16,-2 3 0 0,-1 6 1 0,4-3-1 0,-3 1 1 15,0-2 0-15,-4 0 1 0,-4 2 0 16,-1-4 1 0,-6 2 0-16,0 2 1 0,-4 1-1 0,-1-4 1 15,-2 6 0-15,-2-5-1 0,0 8 0 0,-1-6 0 16,-4 1 0-16,-1-3 1 16,0-1 0-16,-2 1 0 0,-4 2 3 15,1-2 1-15,-5-7 3 0,-4 5 2 16,-6-6 3-16,1-2 3 0,-6 2 2 0,-1-7 2 15,4 8 0-15,0-3 1 16,-5-3 0-16,5-6-1 0,-4 4-1 16,4-3-2-16,0 0-2 0,5-7-3 0,-6 6-3 15,4-2-3-15,-5 1-3 0,2 3-2 16,0-3-3-16,0-3-3 0,0 9-5 16,3-1-6-16,0 0-9 0,-4 2-12 0,7 1-18 15,-1 7-29-15,2-3-17 0,1 0 2 16,12-1-47-16,0-2-17 15</inkml:trace>
  <inkml:trace contextRef="#ctx0" brushRef="#br0" timeOffset="91912.98">20474 15791 140 0,'-13'-2'92'0,"6"2"-29"0,1-6 4 0,-1 6-22 16,7-5-16-1,3 5-11-15,-3-2-6 0,0-3-4 16,-6 3 0-16,1 1 3 0,-2-4 3 16,-5 3 0-16,4-1 2 0,3 3-1 15,0 6-1-15,5-1-4 0,-10 2-2 0,3 1-3 16,0 4 0-16,1-4 1 0,-3-1 2 15,4 5 0-15,-1-2 1 0,-1 2 1 16,0 3 0-16,1 3-1 0,4 4-1 0,0-4-2 16,-3 2-2-16,0 2-1 0,-1-2-2 15,-1-5 0-15,-2 8-1 16,1 1 1-16,1 1-1 0,1 2 0 16,2-1-1-16,1-9 1 0,0 3 0 0,-2-2 0 15,0-2 0-15,5 4-1 0,0-2 1 16,1-3 0-16,3 5-1 0,1-7 1 15,0 1-1-15,3 1 1 0,0-2 0 16,2-3 0-16,-1-1 0 0,4-1 0 0,-1-1 0 16,6-1-1-16,-3 1 1 15,7-5 0-15,0 3 1 0,-5-7-1 16,-7 2 0-16,3-3 1 0,-1 1 0 16,3-5 0-16,-2 1 0 0,5-1 0 0,1-1 1 15,-2 1 0-15,-2-6 1 0,-4 1 0 16,3 2 0-16,-3-7 0 0,-1 2 1 15,-3 0-1-15,3-3 0 0,-3-1 0 0,-4 3-1 16,4 2 0-16,0 2-1 0,-2 2 1 16,1-3-1-16,-1 1 2 15,-1 4 0-15,-4-9 0 0,3 2 1 16,-1 0 0-16,-4-5-1 0,-1-2 1 0,-1 9 0 16,-1 0 0-16,-3 1 1 0,-5 7 1 15,-4 5 0-15,-5 5 1 0,-10 2 0 16,-9-1-1-16,-3 16-2 0,-4 5-3 15,-6 0-4-15,-3 1-10 0,5 5-11 0,2-1-10 16,0-8-11-16,10-1-28 0,5-13-40 16,11-5 15-16,9-5-36 15,10-7-119-15</inkml:trace>
  <inkml:trace contextRef="#ctx0" brushRef="#br0" timeOffset="99936.08">15042 17467 36 0,'-8'-5'35'16,"-2"-6"-8"-16,8 2-3 0,1 3-3 16,-3-1-4-16,4-3-2 0,0-2-4 15,0 6-1-15,0-3 4 0,0-2 5 16,0 4 3-16,0 7 3 0,0-7 2 0,-1 6 1 16,-4-3 0-16,5 8-5 0,0-8-4 0,0 4-6 15,0-3-4-15,5-1-3 16,3 4-3-16,5-1 0 0,6-1 0 0,1 2 1 0,10-5-1 15,-3 0 1-15,6 2-2 0,-6-4 1 16,8 2-1-16,-8-2 1 16,6 2 1-16,1 2 1 0,4-2 3 15,-1 5 1-15,3 0 2 16,0 0 0-16,2 0 0 0,3-2 0 0,-6 2-3 16,4-5-1-16,4 0-1 0,5-1-3 15,0 2-1-15,6-2-1 0,-4-1 0 16,2-1-1-16,-2 1 1 0,-6-3-1 15,4 1 0-15,-3 3 0 0,-3-1 1 16,3 0-1-16,-1 2 0 0,-1 2 0 16,3 0 1-16,-3-1-1 0,-2-1 0 0,1 0 0 15,-1 4 0-15,0-1 0 0,-5-3 0 0,-3 0 0 16,1 3 0-16,-11-4 0 16,0-1 0-16,-4 2 0 0,-1 2 0 15,-5 3 0-15,-1-7 0 0,-9 9 1 0,0-2 0 0,-1 0 1 16,-4 0-1-1,-2 0 1-15,-2-4-1 0,-3-1-1 0,-1-1 1 16,-11 1-2-16,0 1 0 0,4-1 0 16,-1 0-1-16,1 3-2 0,-2-4 0 15,-3 4-1-15,-2-3-1 0,1-2 0 0,-3 6 0 16,6-4 0-16,-4 0 1 16,0 3 2-16,-2-3 0 0,5 2 2 15,-5-2 1-15,9-2 0 0,3 0 0 16,-2 6 0-16,4-4 0 0,3-2 0 15,0 5 0-15,2-3-3 0,3 5-3 0,1 0-1 16,1-1-2-16,-2 1 0 0,7 1-1 16,-1-1 0-16,6 0 2 0,1 0 4 15,9-5 1-15,-4 9 1 0,9-9 1 16,0 3 1-16,1-1 1 0,1 1 1 0,-2-6 0 0,-7 6 0 16,8-3 1-1,2 3-1-15,0-3 1 0,5 5 0 16,4 0-1-16,-6 2-1 0,2 3 1 0,-1-5-1 15,-6 5-1-15,2-3 0 0,-1 4 1 16,-6-4-1-16,0 6 0 0,1 4 0 16,-4 0 1-16,-3 1 2 0,1 0 1 15,-3 1 2-15,2 1 1 0,-2 0 1 0,-2 2 1 16,1-1 0-16,-8 4-1 16,1-6-1-16,-7 6-1 0,0 0-2 15,0 0 0-15,-7 0-1 0,1 7-1 16,-8-6 0-16,-6 6-1 0,0 5-1 0,-3 1 0 15,-6 2 0-15,-1 1 0 0,3-1 0 16,-4-5 0-16,-6 0-1 0,2-5-3 16,1-3-7-16,6 6-11 0,3 2-18 0,5-8-30 15,6-2-9-15,-1 0-4 16,4-7-46-16,11-3 16 0</inkml:trace>
  <inkml:trace contextRef="#ctx0" brushRef="#br0" timeOffset="101290.77">18196 17725 19 0,'10'-7'11'15,"3"-5"-2"-15,-1 4 0 0,4-4-2 0,3-3 0 16,-4 2 6-16,-2 6 7 0,6-4 8 16,-11 2 10-16,9-2 9 0,-9 2 7 15,-1-4 1-15,-1 4-3 0,5-2-7 16,-6-3-10-16,5 4-10 0,5-1-9 16,1-4-8-16,1-5-5 0,0 0-5 15,3-11-2-15,3-5-3 0,-1 2-3 0,1-4-2 0,1 1 0 0,-1-5 0 31,-9-1 1-31,2 1 2 0,-4-1 3 0,0 2 2 16,-6 5 3-16,-4 6 1 16,0 3 1-16,-2 0-1 0,-4 7-1 0,1 5 0 15,-2 2-4-15,2 1-3 0,-1 7-4 16,3-2-2-16,-1 1-4 0,-1-1-3 16,1 0-2-16,2 0-1 0,5 2 1 15,2 0 3-15,1-1 2 0,-1 6 3 16,1-2 4-16,-5 4 4 0,4-2 5 15,0 1 5-15,-2 4 4 0,0 0 3 16,2-1 2-16,-4 9 1 0,4 1 2 0,-1 6 1 16,1 0-1-16,0 1 1 0,-1 6 0 0,1 5 0 15,0-9 0-15,3 9-1 16,-2-5 0-16,-1-2-2 0,-1 3-1 16,3 1-1-16,-4-3-1 0,0 3 1 0,3 1 0 0,1-7-1 15,-1 4 2 1,-1 1-1-16,-1 3-1 0,1-8-1 0,-2 4-1 15,2-7-1-15,-2-2-2 0,-2 2 0 16,4-3-2-16,-1 1-1 0,-1-4 0 16,4-1 0-16,-3-6 0 0,-1-4 0 15,4 2 2-15,-2-3 1 0,-2 3 2 16,1-10 0-16,4 3 0 0,0-5 0 16,5 1 0-16,4-8-3 0,-6 4-1 15,7-3-2-15,0 1 0 0,-3 4-1 0,-4-2 1 16,2 2-1-16,-1 6 0 0,-3-3 0 15,3-2 0-15,-2 0 0 0,-2 2 0 16,3 4 0-16,4-1 1 0,-1 2-1 16,1 0 1-16,0 2 0 0,-2-2 1 15,-5 1 1-15,-2 4 3 0,1 0 0 0,1 4 3 0,-2 6 1 16,4 3 0-16,-6-3 1 0,1 5-2 16,-4 0-2-16,6-5-1 15,-3 9-1-15,-1-2-3 0,4 4-1 16,-2-4-1-16,3 5 0 0,-2-7-3 15,7 5-3-15,3-10-6 0,2 3-8 0,2-4-11 0,-2-6-17 16,2-1-23-16,-2-7-23 0,5-2 6 16,2-3-42-16,-5-8-43 0</inkml:trace>
  <inkml:trace contextRef="#ctx0" brushRef="#br0" timeOffset="101971.41">20170 17396 25 0,'5'0'8'0,"-3"-7"-10"16,1 0 2-16,0-1-4 0,4-5-7 15,0-1-5 1</inkml:trace>
  <inkml:trace contextRef="#ctx0" brushRef="#br0" timeOffset="102422.88">20197 17252 69 0,'-7'-12'63'16,"-3"2"-13"-16,0 0 0 0,3 2-7 0,-4-1-7 15,-3-2-8-15,1 4-7 16,-4 2-6-16,2 3-5 0,-7 1-6 0,-1 2-4 16,0 4-3-16,-4 2-3 15,-5 1 2-15,10 6 2 0,-3-1 2 0,5 0 3 16,0 3 2-16,-2-5 2 0,-1 3-1 15,6-1 0-15,-3-3-2 0,4 2-1 16,6 1-2-16,-4 2 0 0,6 2-1 16,8-2 1-16,-2 5-1 0,2-5 0 0,2 3 0 0,4-3 1 15,10 7 0 1,0-5-1-16,6-2 1 0,3-2-1 16,0 1 0-16,-3-9 0 0,3 3 1 0,0 4-1 0,0-2 0 15,-1 5 1-15,2-2 1 16,-7-1 4-16,1 6 4 0,3-3 3 15,-3-1 4-15,-1 1 1 0,4 8 1 16,-5-8-1-16,1 0-2 0,-3 0-4 0,1-1-3 16,-7-4-3-16,4-2-2 15,-8-1-1-15,-1-1 2 0,-3-4 2 16,-2 3 1-16,-2-3 0 0,-4 1 1 16,-8-1 1-16,-6-2 1 0,-5 0-1 0,-2 1 0 15,-4-1 1-15,-1 5 0 0,0-3-1 16,-3 5 0-16,5 3-3 0,3-4-2 15,7-2-7-15,-3 1-9 0,3 2-9 16,1-6-10-16,6 6-7 0,-4-2-11 16,9-5-16-16,3 2-26 0,5 4 1 15,3-1 0-15,0-1-36 0,14-4 29 0</inkml:trace>
  <inkml:trace contextRef="#ctx0" brushRef="#br0" timeOffset="103361.27">20765 17760 82 0,'-13'-5'70'0,"-4"3"-17"16,-1 1-4-16,-1 1-11 0,3 1-13 15,-3-1-9-15,-1 0-8 0,0 5-6 0,3-3 0 16,1-2 6-16,-4-2 5 16,3-1 5-16,5 3 4 0,2-2 3 15,0-6 1-15,7-2 2 0,0-3-4 0,-4-9-3 0,7-2-2 16,0 4-2-1,0 0 0-15,3-3-3 0,1 8-2 0,6 1-2 16,0 3-3-16,1-6-3 0,3 4-2 16,1-1-3-16,0-1-2 0,1-3-1 15,1 3-2-15,0 1 0 0,0 3 1 0,3 2 0 16,0-2 1-16,-2 4 2 16,2-1 2-16,-3-1 2 0,6-2 0 15,4 4 2-15,0 0 1 0,-2 1 2 16,2 6 1-16,-4 0 1 0,-6 0 0 15,-1 1 0-15,-4 4-1 0,2 7 0 16,-6 3-2-16,-5 0-2 0,-3-2 0 0,0 12-1 16,-3-8-2-16,-7 3 1 0,-2 4-2 15,0-3 1-15,-1-1-1 0,-4 0 1 16,4-4-1-16,-2 2 1 0,-3 2 0 16,-4-5-1-16,3-2 1 0,3 7 0 0,-3-5-1 0,6-1 1 0,3 1-1 31,-3 3 0-31,-6 2 1 0,7 2-1 0,-4 1 1 0,1 1 0 0,-2 3 0 15,4-2 0 1,-1-4-1-16,6 4 1 0,3-3-1 16,2-7 1-16,4 5-1 0,-2-6 0 15,2 4 0-15,1-3 0 0,1 5 0 16,-1-6 0-16,0-1 0 0,3 4 0 16,0-4 0-16,1 5 1 0,3 1-1 15,1 1 0-15,-2-5 0 0,4-2 1 0,1 1 0 0,0-1 2 16,8-6 0-16,2 3 1 0,-1 1 1 15,1-11 0-15,2 7-1 16,-3-7 0-16,3 5-1 0,2-10-1 0,-6 0-1 0,5-3 0 16,-3 1 0-16,4-3-1 0,-2-2 1 15,0 4 0 1,3-2 0-16,-3 2 0 0,-1-6 1 0,-4 1 1 0,-7-7 0 16,-4 0 0-1,-3 1 2-15,-6 3 1 0,0-3 0 16,0 11 2-16,-8 0 1 0,3 1 0 0,-5 0 1 0,0 2 0 0,-4-2 0 15,6 2 0 1,-4 2-1-16,4-2 0 0,-5-2-2 0,-1-1 0 0,1-4-2 0,-2-1-1 16,0-2-1-1,5-3-2-15,-4-4 0 16,1 0 0-16,0-3-2 0,-2 0-2 16,-2 3-4-16,-7 0-8 0,1 1-14 0,-7-4-24 15,-5-2-64-15,-5 7-9 0,0 0 0 16,-4 5-89-16,-9-4 22 0</inkml:trace>
  <inkml:trace contextRef="#ctx0" brushRef="#br0" timeOffset="170456.18">9907 14857 72 0,'-12'1'48'15,"2"3"-15"-15,3-4 1 0,7-4-11 16,0 4-9-16,0-1-5 16,7 1-5-16,-1-5-3 0,6 1-1 15,2-2 0-15,4-1 1 0,7 0-1 0,2-4 1 16,3-3 0-16,2-1 3 16,-2-3 3-16,0-4 3 0,3 0 5 15,2-3 3-15,2-3 2 0,0 1 2 16,1-6 0-16,4 1-2 0,0-3-1 0,1 1-5 15,4 4-2-15,5-6-3 0,-5-1-2 16,5-2-3-16,8 4-1 0,0-5-2 16,2 5 0-16,1 2 0 0,-1-1-1 15,2-8 0-15,1 9 0 0,-5-7 1 16,0 5-1-16,6-5 0 0,-9 0 1 16,1-1 0-16,1 3 2 0,-6 1 1 15,-6 2 2-15,6 3 1 0,-13-3 1 16,-1 3 0-16,-9-1-1 0,0 5-1 0,-1 3-2 15,6-1-1-15,5 1-2 0,8 0 0 16,1-3-1-16,-1-5 1 0,2-1-1 16,-1 1 0-16,1 4 0 0,4-4 0 0,2-4 0 15,-4 5 1-15,2 1-1 16,-8-10 1-16,-4 6-1 0,-8 5 0 16,-1-2 0-16,-1 1 1 0,-4 11-1 15,-6-4 0-15,8 6 0 0,-10-4 0 0,7 0 0 16,-4-1 0-16,2 1 0 0,-1 1 0 15,1 0 0-15,-3 3 0 0,1-2 0 16,1 3 1-16,-3-1-1 0,3 0 0 0,-4 8 0 16,-5-4 1-16,-4 7-1 0,-4 6 2 15,-4-4 1-15,-3 3 1 16,-3-1 0-16,0 6-2 0,-6 0-1 16,-9 2-1-16,-4 2 0 0,-3 3-3 15,-7 2 0-15,-4 1 2 0,-4-1 1 16,-1-2 2-16,3 0 1 0,0-3 0 0,-1-1 1 15,7-4 0-15,6 5-1 0,-6-2-2 16,7-4 0-16,10 4-1 0,-4 4 0 0,1-3 0 0,6 8-1 0,-8-1 1 16,0-3-1-16,7 7 0 0,8-4 0 15,-2 2 0 1,7-3-1-16,3-4 1 16,1-1-1-16,9-5 0 0,4-2 0 0,-1-4 0 15,6-7 0-15,12-3 1 0,6 1 0 16,3-9 0-16,9 2 0 0,2 0 1 15,-8 0-1-15,-4-5 1 0,3 10 0 16,-3 2 0-16,-3-1 0 0,-3 8 0 16,-2 6 0-16,-4 1 0 0,-7-1 1 15,-4 5 2-15,-6 4 1 0,2 2 2 16,-7 3 2-16,11-1 0 0,-6 7 2 16,2 0 0-16,-5-5 0 0,7 5-1 0,-12-6-1 0,3-6 1 0,-8 4 1 15,2-4 0-15,-9 4 2 0,7-4 0 16,-1 4 0-16,-4 3-1 0,0 3-1 15,0 2-1 1,-10 2-3-16,-2-2 0 0,0 5-3 0,-1 2 0 16,-7-4-1-16,5 4 0 15,1 6-2-15,-1-6-1 0,2 2-6 16,-1 7-6-16,3 3-10 0,-1 6-13 0,-3-10-22 16,0 17-41-16,5 3-2 0,-2 7-6 15,-1 0-54-15,-1 5 49 0</inkml:trace>
  <inkml:trace contextRef="#ctx0" brushRef="#br0" timeOffset="171822.83">10895 15385 44 0,'-4'5'39'0,"3"-10"-20"16,-1 5 3-16,0-7-5 0,1 6-6 15,2-4-1-15,-1 1 2 0,0 4 4 0,-1-3 3 16,2 6 3-16,-1-3 2 0,-1 0-1 16,-3-5-2-16,3 7-3 0,-1-2-4 15,2-2-4-15,-2 2-1 0,4 2 1 16,1 3 1-16,-1-5 0 0,3 2 2 16,2-4 0-16,-4 7 2 0,7-3-1 0,-3-1-3 0,11 4-1 15,-3-3-1-15,5 0-2 0,0-2-1 16,7-2-2-16,0 0-1 15,8-4-1-15,2-3 0 0,6-3-1 16,-1 6 0-16,5 1-1 0,1-2 0 16,4-6 1-16,-4 3-1 0,8 3 0 15,-3-3 0-15,4 2 0 0,-5 3 0 16,1 1 0-16,3-1 1 0,-3 5-1 16,-1-6 0-16,-2 4 0 0,10-1 0 0,-5 1 3 15,-4-10 1-15,0 2 2 0,6-3 1 16,-7-1 1-16,11-1-1 0,0-3 0 15,3-2-1-15,-6 0-3 0,4 5-1 0,-2-10-2 16,4 10 0-16,-7-5-1 0,3 1 0 16,-6-1 0-16,-4 5 1 0,-5 2-1 15,-7 4 1-15,-6-2 0 0,-5-3 0 0,3 6 1 16,-8-5 1 0,-6 4-1-16,1-2 0 0,-2-1 0 15,-10 4 0-15,2-1 0 0,-1-1-1 0,5 2 1 16,0 1-1-16,4 2 1 0,-8 2-1 15,3-2 2-15,-3 3-1 0,-7-3 1 16,-4 0 0-16,-4-2 0 0,-4 4 1 0,4 1 0 16,-4 2 0-16,-1 0 1 0,-2 0 0 0,-7 2 1 0,0 1 0 15,-1 2-1 1,1-5 1-16,4 2-1 0,-2-2-1 16,3 0-1-16,-5 0-1 0,1-2 0 15,-3 2 0-15,2-1 0 0,-4-4 0 16,2 3-1-16,3 0 1 0,-1-1 0 15,0 3 1-15,5 0 2 0,1-2 1 16,-8 2 1-16,7 2 0 0,-1 3 1 0,3-5-1 16,0 0-1-16,5 2-3 15,3 3-1-15,7-4-2 0,0 6-2 0,0-7 1 0,7 5-1 0,8-3 0 16,3-2 1-16,4 0 0 0,5-2 1 16,3-3 0-1,5-2 1-15,0 2-1 0,5 2 1 0,0-4-1 0,1 7 1 16,-5 0 0-1,-2 0 0-15,-1 5 0 0,-1-3 0 0,-2 5 0 16,-3 1-1-16,3-1 1 16,-7 4 0-16,4 3 0 0,-7-6 0 0,2 4 0 15,-2-2 1-15,0 3-1 0,-7-1 0 0,1-5 1 16,-4 1-1-16,-7 4 1 16,0-4 0-16,-3 5 1 0,0 1-1 15,-3 4 1-15,-4-1 0 0,-6 1 1 16,-2 1-1-16,-3 2 1 0,-2 3 1 15,-7 1 0-15,2 2 0 0,0-1 1 16,-7 8-1-16,3-6 0 0,-4-1-1 16,0 1 0-16,-1 4-2 0,-1-3-1 0,-3 4 0 0,2 14-3 15,0-7-5-15,-8 8-8 16,4 1-14-16,-2 9-35 0,9-3-33 16,6 6 15-16,10-1-65 0,14-18-90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84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36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3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7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42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56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22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88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44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5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5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6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46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80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426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065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72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38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677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15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300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737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760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43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79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206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31E73-C7C5-466A-AD73-FEA1858868D8}" type="slidenum">
              <a:rPr lang="en-US"/>
              <a:pPr/>
              <a:t>36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Lets go through a motivating example of traditional points-to analysis in action.</a:t>
            </a:r>
          </a:p>
          <a:p>
            <a:endParaRPr lang="en-US"/>
          </a:p>
          <a:p>
            <a:r>
              <a:rPr lang="en-US"/>
              <a:t>We have some code: three variables x,y,z, and a pointer b pointing to x.</a:t>
            </a:r>
          </a:p>
          <a:p>
            <a:endParaRPr lang="en-US"/>
          </a:p>
          <a:p>
            <a:r>
              <a:rPr lang="en-US"/>
              <a:t>And lets say our goal is to decide to perform code motion on x = *a in the while loop.</a:t>
            </a:r>
          </a:p>
          <a:p>
            <a:endParaRPr lang="en-US"/>
          </a:p>
          <a:p>
            <a:r>
              <a:rPr lang="en-US"/>
              <a:t>Lets assume that the analysis is intialized with a pointing to undefined, and of course b pointing to x.</a:t>
            </a:r>
          </a:p>
          <a:p>
            <a:endParaRPr lang="en-US"/>
          </a:p>
          <a:p>
            <a:r>
              <a:rPr lang="en-US"/>
              <a:t>As the analysis proceeds, we first pass a conditional assignment of b to point to y---so now b maybe points to x and maybe points to y.</a:t>
            </a:r>
          </a:p>
          <a:p>
            <a:endParaRPr lang="en-US"/>
          </a:p>
          <a:p>
            <a:r>
              <a:rPr lang="en-US"/>
              <a:t>In the next if/else structure, we may either assign a to point to z, or else make it equal to b.   This really messes things up, so now a maybe points to x, y or z.</a:t>
            </a:r>
          </a:p>
          <a:p>
            <a:endParaRPr lang="en-US"/>
          </a:p>
          <a:p>
            <a:r>
              <a:rPr lang="en-US"/>
              <a:t>So we are unsure what a is pointing to, and must act conservatively.</a:t>
            </a:r>
          </a:p>
        </p:txBody>
      </p:sp>
    </p:spTree>
    <p:extLst>
      <p:ext uri="{BB962C8B-B14F-4D97-AF65-F5344CB8AC3E}">
        <p14:creationId xmlns:p14="http://schemas.microsoft.com/office/powerpoint/2010/main" val="50158739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952D7-A38A-42BD-BA63-95DD2E9B6011}" type="slidenum">
              <a:rPr lang="en-US"/>
              <a:pPr/>
              <a:t>37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538" y="3474963"/>
            <a:ext cx="7680127" cy="3291114"/>
          </a:xfrm>
        </p:spPr>
        <p:txBody>
          <a:bodyPr/>
          <a:lstStyle/>
          <a:p>
            <a:r>
              <a:rPr lang="en-US"/>
              <a:t>Now lets revisit the example assuming a probabilistic points-to analysis, building a probabilistic points-to graph.</a:t>
            </a:r>
          </a:p>
          <a:p>
            <a:endParaRPr lang="en-US"/>
          </a:p>
          <a:p>
            <a:r>
              <a:rPr lang="en-US"/>
              <a:t>Assume we have edge-profile information that tells us that the first if is taken 10% of the time, and that the second if is taken 20% of the time.</a:t>
            </a:r>
          </a:p>
          <a:p>
            <a:r>
              <a:rPr lang="en-US"/>
              <a:t>We also assume the same initialization as before.</a:t>
            </a:r>
          </a:p>
          <a:p>
            <a:endParaRPr lang="en-US"/>
          </a:p>
          <a:p>
            <a:r>
              <a:rPr lang="en-US"/>
              <a:t>Now as we progress through the analysis, after the first if b points to y with a probability of .1, and thus to x with a prob of .9.</a:t>
            </a:r>
          </a:p>
          <a:p>
            <a:endParaRPr lang="en-US"/>
          </a:p>
          <a:p>
            <a:r>
              <a:rPr lang="en-US"/>
              <a:t>Similarly, after the if/else structure, with the proper multiplication we compute the probabilities that a is pointing to x, y, and z.  </a:t>
            </a:r>
          </a:p>
          <a:p>
            <a:endParaRPr lang="en-US"/>
          </a:p>
          <a:p>
            <a:r>
              <a:rPr lang="en-US"/>
              <a:t>Now when we consider the x=*a statement in the while loop, we know that it is 72% likely that a is pointing to x, and hence that the statement is loop invariant.  Hence we could consider a speculative optimization.</a:t>
            </a:r>
          </a:p>
        </p:txBody>
      </p:sp>
    </p:spTree>
    <p:extLst>
      <p:ext uri="{BB962C8B-B14F-4D97-AF65-F5344CB8AC3E}">
        <p14:creationId xmlns:p14="http://schemas.microsoft.com/office/powerpoint/2010/main" val="26243288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69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186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11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47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8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37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1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wmf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 Representation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2957148-933F-4904-80E4-CE31A5EC873A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409700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pointer</a:t>
            </a:r>
            <a:r>
              <a:rPr lang="en-US" altLang="en-US" sz="2800" dirty="0"/>
              <a:t> aliases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&lt;*a, b&gt;, &lt;*a, e&gt;, &lt;b, e&gt;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&lt;**a, c&gt;, &lt;**a, d&gt;, …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More precise, less efficient</a:t>
            </a:r>
          </a:p>
          <a:p>
            <a:pPr lvl="1">
              <a:lnSpc>
                <a:spcPct val="90000"/>
              </a:lnSpc>
            </a:pP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Track </a:t>
            </a:r>
            <a:r>
              <a:rPr lang="en-US" altLang="en-US" sz="2800" b="1" dirty="0"/>
              <a:t>points-to</a:t>
            </a:r>
            <a:r>
              <a:rPr lang="en-US" altLang="en-US" sz="2800" dirty="0"/>
              <a:t> info</a:t>
            </a:r>
          </a:p>
          <a:p>
            <a:pPr lvl="1">
              <a:lnSpc>
                <a:spcPct val="90000"/>
              </a:lnSpc>
            </a:pPr>
            <a:r>
              <a:rPr lang="en-US" altLang="en-US" sz="2500" dirty="0"/>
              <a:t>&lt;a, b&gt;, &lt;b, c&gt;, &lt;b, d&gt;,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500" dirty="0"/>
              <a:t>	&lt;e, c&gt;, &lt;e, d&gt;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Less precise, more efficient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009900"/>
                </a:solidFill>
              </a:rPr>
              <a:t>Why?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9D1D1673-61DD-46D0-953E-226F14F90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5272087"/>
            <a:ext cx="16367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a = &amp;b;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= &amp;c;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b  = &amp;d;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e = b;</a:t>
            </a:r>
          </a:p>
        </p:txBody>
      </p:sp>
      <p:grpSp>
        <p:nvGrpSpPr>
          <p:cNvPr id="13" name="Group 5">
            <a:extLst>
              <a:ext uri="{FF2B5EF4-FFF2-40B4-BE49-F238E27FC236}">
                <a16:creationId xmlns:a16="http://schemas.microsoft.com/office/drawing/2014/main" id="{2B2CFC40-3131-4E6C-B693-5E8DCC40F93A}"/>
              </a:ext>
            </a:extLst>
          </p:cNvPr>
          <p:cNvGrpSpPr>
            <a:grpSpLocks/>
          </p:cNvGrpSpPr>
          <p:nvPr/>
        </p:nvGrpSpPr>
        <p:grpSpPr bwMode="auto">
          <a:xfrm>
            <a:off x="5121275" y="4103688"/>
            <a:ext cx="2743200" cy="1219200"/>
            <a:chOff x="2640" y="3168"/>
            <a:chExt cx="1728" cy="768"/>
          </a:xfrm>
        </p:grpSpPr>
        <p:sp>
          <p:nvSpPr>
            <p:cNvPr id="14" name="Oval 6">
              <a:extLst>
                <a:ext uri="{FF2B5EF4-FFF2-40B4-BE49-F238E27FC236}">
                  <a16:creationId xmlns:a16="http://schemas.microsoft.com/office/drawing/2014/main" id="{F9DD1BE4-B092-4DC9-9CA4-A57A97968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5" name="Oval 7">
              <a:extLst>
                <a:ext uri="{FF2B5EF4-FFF2-40B4-BE49-F238E27FC236}">
                  <a16:creationId xmlns:a16="http://schemas.microsoft.com/office/drawing/2014/main" id="{C8256867-0A5F-4A74-BB9E-B869BAE41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16" name="Oval 8">
              <a:extLst>
                <a:ext uri="{FF2B5EF4-FFF2-40B4-BE49-F238E27FC236}">
                  <a16:creationId xmlns:a16="http://schemas.microsoft.com/office/drawing/2014/main" id="{21A7C72F-60C8-403A-8EE5-B8935AC6D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168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7" name="Line 9">
              <a:extLst>
                <a:ext uri="{FF2B5EF4-FFF2-40B4-BE49-F238E27FC236}">
                  <a16:creationId xmlns:a16="http://schemas.microsoft.com/office/drawing/2014/main" id="{894EB7F9-0AE7-43E8-80D7-CA12C76111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6" y="3336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Oval 10">
              <a:extLst>
                <a:ext uri="{FF2B5EF4-FFF2-40B4-BE49-F238E27FC236}">
                  <a16:creationId xmlns:a16="http://schemas.microsoft.com/office/drawing/2014/main" id="{98F28331-0BD6-4DC0-848F-463E0669D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2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9" name="Line 11">
              <a:extLst>
                <a:ext uri="{FF2B5EF4-FFF2-40B4-BE49-F238E27FC236}">
                  <a16:creationId xmlns:a16="http://schemas.microsoft.com/office/drawing/2014/main" id="{25D848BE-360F-4655-BD31-7361415867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93" cy="2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Oval 12">
              <a:extLst>
                <a:ext uri="{FF2B5EF4-FFF2-40B4-BE49-F238E27FC236}">
                  <a16:creationId xmlns:a16="http://schemas.microsoft.com/office/drawing/2014/main" id="{B352AABA-E827-404D-9AB1-A91E23373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0" y="360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1" name="Line 13">
              <a:extLst>
                <a:ext uri="{FF2B5EF4-FFF2-40B4-BE49-F238E27FC236}">
                  <a16:creationId xmlns:a16="http://schemas.microsoft.com/office/drawing/2014/main" id="{E6D8A7F2-86CB-487D-B815-B2BB370BE2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744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14">
              <a:extLst>
                <a:ext uri="{FF2B5EF4-FFF2-40B4-BE49-F238E27FC236}">
                  <a16:creationId xmlns:a16="http://schemas.microsoft.com/office/drawing/2014/main" id="{CE293601-AF41-4B4E-AB4A-21B7B760A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3408"/>
              <a:ext cx="336" cy="33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5">
              <a:extLst>
                <a:ext uri="{FF2B5EF4-FFF2-40B4-BE49-F238E27FC236}">
                  <a16:creationId xmlns:a16="http://schemas.microsoft.com/office/drawing/2014/main" id="{EB9E07D0-647F-4547-B0CE-4EA2E07630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3360"/>
              <a:ext cx="345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4" name="Oval 35">
            <a:extLst>
              <a:ext uri="{FF2B5EF4-FFF2-40B4-BE49-F238E27FC236}">
                <a16:creationId xmlns:a16="http://schemas.microsoft.com/office/drawing/2014/main" id="{763DC9CB-6FF3-425D-B7BB-E2E07FB5F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588" y="1458913"/>
            <a:ext cx="549275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800" b="0">
                <a:solidFill>
                  <a:srgbClr val="FF0000"/>
                </a:solidFill>
              </a:rPr>
              <a:t>a</a:t>
            </a:r>
          </a:p>
        </p:txBody>
      </p:sp>
      <p:grpSp>
        <p:nvGrpSpPr>
          <p:cNvPr id="25" name="Group 54">
            <a:extLst>
              <a:ext uri="{FF2B5EF4-FFF2-40B4-BE49-F238E27FC236}">
                <a16:creationId xmlns:a16="http://schemas.microsoft.com/office/drawing/2014/main" id="{6E844155-6383-40BF-B88B-EEDCB7AF05B5}"/>
              </a:ext>
            </a:extLst>
          </p:cNvPr>
          <p:cNvGrpSpPr>
            <a:grpSpLocks/>
          </p:cNvGrpSpPr>
          <p:nvPr/>
        </p:nvGrpSpPr>
        <p:grpSpPr bwMode="auto">
          <a:xfrm>
            <a:off x="5349875" y="1433513"/>
            <a:ext cx="1539875" cy="1590675"/>
            <a:chOff x="4353" y="379"/>
            <a:chExt cx="970" cy="1002"/>
          </a:xfrm>
        </p:grpSpPr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3B4E6CC8-2DF4-47EE-A89D-A605AA40D2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27" name="Oval 22">
              <a:extLst>
                <a:ext uri="{FF2B5EF4-FFF2-40B4-BE49-F238E27FC236}">
                  <a16:creationId xmlns:a16="http://schemas.microsoft.com/office/drawing/2014/main" id="{CE411132-6A9E-4AAF-8B40-F12C323F0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379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*a</a:t>
              </a:r>
            </a:p>
          </p:txBody>
        </p:sp>
        <p:sp>
          <p:nvSpPr>
            <p:cNvPr id="28" name="Oval 23">
              <a:extLst>
                <a:ext uri="{FF2B5EF4-FFF2-40B4-BE49-F238E27FC236}">
                  <a16:creationId xmlns:a16="http://schemas.microsoft.com/office/drawing/2014/main" id="{8CA4196A-5F29-4A14-A56B-3AD5C70E3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7" y="1045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29" name="Line 32">
              <a:extLst>
                <a:ext uri="{FF2B5EF4-FFF2-40B4-BE49-F238E27FC236}">
                  <a16:creationId xmlns:a16="http://schemas.microsoft.com/office/drawing/2014/main" id="{BD462AAF-9658-4FBA-9785-B6EB0CE951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9" y="1189"/>
              <a:ext cx="28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8">
              <a:extLst>
                <a:ext uri="{FF2B5EF4-FFF2-40B4-BE49-F238E27FC236}">
                  <a16:creationId xmlns:a16="http://schemas.microsoft.com/office/drawing/2014/main" id="{9F23FAED-60D6-41AC-BB80-0ED64F348C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55" y="691"/>
              <a:ext cx="158" cy="36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9">
              <a:extLst>
                <a:ext uri="{FF2B5EF4-FFF2-40B4-BE49-F238E27FC236}">
                  <a16:creationId xmlns:a16="http://schemas.microsoft.com/office/drawing/2014/main" id="{880BD064-52C4-48BF-BCE0-9621CB3E66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7" y="680"/>
              <a:ext cx="211" cy="37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2" name="Group 53">
            <a:extLst>
              <a:ext uri="{FF2B5EF4-FFF2-40B4-BE49-F238E27FC236}">
                <a16:creationId xmlns:a16="http://schemas.microsoft.com/office/drawing/2014/main" id="{8885856F-AA05-4965-9F6A-870E5F958DCE}"/>
              </a:ext>
            </a:extLst>
          </p:cNvPr>
          <p:cNvGrpSpPr>
            <a:grpSpLocks/>
          </p:cNvGrpSpPr>
          <p:nvPr/>
        </p:nvGrpSpPr>
        <p:grpSpPr bwMode="auto">
          <a:xfrm>
            <a:off x="6969125" y="1257300"/>
            <a:ext cx="1733550" cy="1854200"/>
            <a:chOff x="4184" y="1580"/>
            <a:chExt cx="1092" cy="1168"/>
          </a:xfrm>
        </p:grpSpPr>
        <p:sp>
          <p:nvSpPr>
            <p:cNvPr id="33" name="Oval 20">
              <a:extLst>
                <a:ext uri="{FF2B5EF4-FFF2-40B4-BE49-F238E27FC236}">
                  <a16:creationId xmlns:a16="http://schemas.microsoft.com/office/drawing/2014/main" id="{D1894C30-4961-417B-9846-57D79B685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4" y="2412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d</a:t>
              </a:r>
            </a:p>
          </p:txBody>
        </p:sp>
        <p:sp>
          <p:nvSpPr>
            <p:cNvPr id="34" name="Oval 21">
              <a:extLst>
                <a:ext uri="{FF2B5EF4-FFF2-40B4-BE49-F238E27FC236}">
                  <a16:creationId xmlns:a16="http://schemas.microsoft.com/office/drawing/2014/main" id="{8AB1D750-3466-46AE-80F8-4C8BD0E7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4" y="2404"/>
              <a:ext cx="346" cy="336"/>
            </a:xfrm>
            <a:prstGeom prst="ellips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006600"/>
                  </a:solidFill>
                </a:rPr>
                <a:t>c</a:t>
              </a:r>
            </a:p>
          </p:txBody>
        </p:sp>
        <p:sp>
          <p:nvSpPr>
            <p:cNvPr id="35" name="Oval 41">
              <a:extLst>
                <a:ext uri="{FF2B5EF4-FFF2-40B4-BE49-F238E27FC236}">
                  <a16:creationId xmlns:a16="http://schemas.microsoft.com/office/drawing/2014/main" id="{CB3243F8-F967-4332-8BA7-4EC8E1579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4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*b</a:t>
              </a:r>
            </a:p>
          </p:txBody>
        </p:sp>
        <p:sp>
          <p:nvSpPr>
            <p:cNvPr id="36" name="Oval 42">
              <a:extLst>
                <a:ext uri="{FF2B5EF4-FFF2-40B4-BE49-F238E27FC236}">
                  <a16:creationId xmlns:a16="http://schemas.microsoft.com/office/drawing/2014/main" id="{B9D13443-145B-4C61-9203-8A0DB1C8E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6" y="1580"/>
              <a:ext cx="346" cy="336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**a</a:t>
              </a:r>
            </a:p>
          </p:txBody>
        </p:sp>
        <p:sp>
          <p:nvSpPr>
            <p:cNvPr id="37" name="Oval 43">
              <a:extLst>
                <a:ext uri="{FF2B5EF4-FFF2-40B4-BE49-F238E27FC236}">
                  <a16:creationId xmlns:a16="http://schemas.microsoft.com/office/drawing/2014/main" id="{064DA4A0-79B9-410F-AB73-BD74E7D8F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0" y="1971"/>
              <a:ext cx="346" cy="3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 b="0">
                  <a:solidFill>
                    <a:srgbClr val="FF0000"/>
                  </a:solidFill>
                </a:rPr>
                <a:t>*e</a:t>
              </a:r>
            </a:p>
          </p:txBody>
        </p:sp>
        <p:sp>
          <p:nvSpPr>
            <p:cNvPr id="38" name="Line 44">
              <a:extLst>
                <a:ext uri="{FF2B5EF4-FFF2-40B4-BE49-F238E27FC236}">
                  <a16:creationId xmlns:a16="http://schemas.microsoft.com/office/drawing/2014/main" id="{01CE2EAD-807E-41F1-A02C-8A367AB66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0" y="2173"/>
              <a:ext cx="404" cy="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5">
              <a:extLst>
                <a:ext uri="{FF2B5EF4-FFF2-40B4-BE49-F238E27FC236}">
                  <a16:creationId xmlns:a16="http://schemas.microsoft.com/office/drawing/2014/main" id="{1041459F-B2F4-4A41-8D58-8E4A45C1F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8" y="1892"/>
              <a:ext cx="180" cy="9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6">
              <a:extLst>
                <a:ext uri="{FF2B5EF4-FFF2-40B4-BE49-F238E27FC236}">
                  <a16:creationId xmlns:a16="http://schemas.microsoft.com/office/drawing/2014/main" id="{2C70A765-0AD2-4F63-9742-9425A78099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2" y="1881"/>
              <a:ext cx="237" cy="11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7">
              <a:extLst>
                <a:ext uri="{FF2B5EF4-FFF2-40B4-BE49-F238E27FC236}">
                  <a16:creationId xmlns:a16="http://schemas.microsoft.com/office/drawing/2014/main" id="{CA251A79-95FC-4243-9D59-3D923973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7" y="2310"/>
              <a:ext cx="126" cy="10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8">
              <a:extLst>
                <a:ext uri="{FF2B5EF4-FFF2-40B4-BE49-F238E27FC236}">
                  <a16:creationId xmlns:a16="http://schemas.microsoft.com/office/drawing/2014/main" id="{7E0B473C-C6F3-4713-9896-90DD61424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42" y="2300"/>
              <a:ext cx="49" cy="11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9">
              <a:extLst>
                <a:ext uri="{FF2B5EF4-FFF2-40B4-BE49-F238E27FC236}">
                  <a16:creationId xmlns:a16="http://schemas.microsoft.com/office/drawing/2014/main" id="{0A393F1F-635C-4DCE-89C5-049CC78D8E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14" y="1921"/>
              <a:ext cx="49" cy="496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0">
              <a:extLst>
                <a:ext uri="{FF2B5EF4-FFF2-40B4-BE49-F238E27FC236}">
                  <a16:creationId xmlns:a16="http://schemas.microsoft.com/office/drawing/2014/main" id="{11D452E1-5B8B-4770-9B0B-B7DA865C5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77" y="2240"/>
              <a:ext cx="277" cy="21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1">
              <a:extLst>
                <a:ext uri="{FF2B5EF4-FFF2-40B4-BE49-F238E27FC236}">
                  <a16:creationId xmlns:a16="http://schemas.microsoft.com/office/drawing/2014/main" id="{110B95DB-FEB0-4340-8663-057E37F8D4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475" y="2251"/>
              <a:ext cx="431" cy="208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2">
              <a:extLst>
                <a:ext uri="{FF2B5EF4-FFF2-40B4-BE49-F238E27FC236}">
                  <a16:creationId xmlns:a16="http://schemas.microsoft.com/office/drawing/2014/main" id="{01DA4578-4BE3-4351-81B7-321423BA41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33" y="1892"/>
              <a:ext cx="220" cy="520"/>
            </a:xfrm>
            <a:prstGeom prst="line">
              <a:avLst/>
            </a:prstGeom>
            <a:noFill/>
            <a:ln w="952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1116428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/>
          <a:lstStyle/>
          <a:p>
            <a:r>
              <a:rPr lang="en-US" sz="2400" dirty="0">
                <a:solidFill>
                  <a:srgbClr val="0000FF"/>
                </a:solidFill>
              </a:rPr>
              <a:t>Heap merged</a:t>
            </a:r>
          </a:p>
          <a:p>
            <a:pPr lvl="1"/>
            <a:r>
              <a:rPr lang="en-US" sz="2400" dirty="0"/>
              <a:t>i.e. “no heap modeling”</a:t>
            </a:r>
          </a:p>
          <a:p>
            <a:r>
              <a:rPr lang="en-US" sz="2400" dirty="0">
                <a:solidFill>
                  <a:srgbClr val="0000FF"/>
                </a:solidFill>
              </a:rPr>
              <a:t>Allocation site </a:t>
            </a:r>
            <a:r>
              <a:rPr lang="en-US" sz="2400" dirty="0"/>
              <a:t>(any call to </a:t>
            </a:r>
            <a:r>
              <a:rPr lang="en-US" sz="2400" dirty="0" err="1"/>
              <a:t>malloc</a:t>
            </a:r>
            <a:r>
              <a:rPr lang="en-US" sz="2400" dirty="0"/>
              <a:t>/</a:t>
            </a:r>
            <a:r>
              <a:rPr lang="en-US" sz="2400" dirty="0" err="1"/>
              <a:t>calloc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Consider each to be a unique location</a:t>
            </a:r>
          </a:p>
          <a:p>
            <a:pPr lvl="1"/>
            <a:r>
              <a:rPr lang="en-US" sz="2400" dirty="0"/>
              <a:t>Doesn’t differentiate between multiple objects allocated by the same allocation site</a:t>
            </a:r>
          </a:p>
          <a:p>
            <a:r>
              <a:rPr lang="en-US" sz="2400" dirty="0">
                <a:solidFill>
                  <a:srgbClr val="0000FF"/>
                </a:solidFill>
              </a:rPr>
              <a:t>Shape analysis</a:t>
            </a:r>
          </a:p>
          <a:p>
            <a:pPr lvl="1"/>
            <a:r>
              <a:rPr lang="en-US" sz="2400" dirty="0"/>
              <a:t>Recognize linked lists, trees, DAGs, etc.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892300" y="5029200"/>
            <a:ext cx="1981200" cy="1371600"/>
            <a:chOff x="1008" y="2976"/>
            <a:chExt cx="1248" cy="864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008" y="3264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488" y="2976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488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2064" y="3648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488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064" y="3312"/>
              <a:ext cx="192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1200" y="3360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1200" y="312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1680" y="307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1200" y="3360"/>
              <a:ext cx="28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1680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V="1">
              <a:off x="1680" y="34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4965700" y="5537200"/>
            <a:ext cx="1524000" cy="304800"/>
            <a:chOff x="2976" y="3264"/>
            <a:chExt cx="960" cy="192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2976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3360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3744" y="3264"/>
              <a:ext cx="192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3168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3552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067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Modeling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3999"/>
            <a:ext cx="3657600" cy="4876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 dirty="0">
                <a:solidFill>
                  <a:srgbClr val="0000FF"/>
                </a:solidFill>
              </a:rPr>
              <a:t>Arrays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12069" y="2490786"/>
            <a:ext cx="1600200" cy="304800"/>
            <a:chOff x="720" y="1392"/>
            <a:chExt cx="1008" cy="192"/>
          </a:xfrm>
          <a:solidFill>
            <a:srgbClr val="00FFFF"/>
          </a:solidFill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20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12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104" y="1392"/>
              <a:ext cx="43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 dirty="0"/>
                <a:t>…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536" y="1392"/>
              <a:ext cx="192" cy="19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2223394" y="2285999"/>
            <a:ext cx="2249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/>
              </a:rPr>
              <a:t>Elements are treated</a:t>
            </a:r>
          </a:p>
          <a:p>
            <a:r>
              <a:rPr lang="en-US" sz="1800" dirty="0">
                <a:latin typeface="Calibri"/>
              </a:rPr>
              <a:t>as </a:t>
            </a:r>
            <a:r>
              <a:rPr lang="en-US" sz="1800" dirty="0">
                <a:solidFill>
                  <a:srgbClr val="FF3399"/>
                </a:solidFill>
                <a:latin typeface="Calibri"/>
              </a:rPr>
              <a:t>individual locations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143000" y="3100386"/>
            <a:ext cx="3003138" cy="1063844"/>
            <a:chOff x="1143000" y="2795587"/>
            <a:chExt cx="3003138" cy="1063844"/>
          </a:xfrm>
        </p:grpSpPr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197869" y="3405187"/>
              <a:ext cx="304800" cy="3048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1143000" y="2795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2197994" y="3213100"/>
              <a:ext cx="194814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array</a:t>
              </a:r>
            </a:p>
            <a:p>
              <a:r>
                <a:rPr lang="en-US" sz="1800" dirty="0">
                  <a:latin typeface="Calibri"/>
                </a:rPr>
                <a:t>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353050" y="4205286"/>
            <a:ext cx="3181350" cy="1241644"/>
            <a:chOff x="5353050" y="3900487"/>
            <a:chExt cx="3181350" cy="1241644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5429250" y="4648200"/>
              <a:ext cx="304800" cy="3048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5353050" y="39004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auto">
            <a:xfrm>
              <a:off x="5876925" y="4495800"/>
              <a:ext cx="2657475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800" dirty="0">
                  <a:latin typeface="Calibri"/>
                </a:rPr>
                <a:t>Treat entire structure as a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single location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953000" y="1523999"/>
            <a:ext cx="3886200" cy="4876801"/>
            <a:chOff x="4953000" y="1219200"/>
            <a:chExt cx="3886200" cy="4876801"/>
          </a:xfrm>
        </p:grpSpPr>
        <p:grpSp>
          <p:nvGrpSpPr>
            <p:cNvPr id="39" name="Group 38"/>
            <p:cNvGrpSpPr/>
            <p:nvPr/>
          </p:nvGrpSpPr>
          <p:grpSpPr>
            <a:xfrm>
              <a:off x="5435600" y="1995487"/>
              <a:ext cx="2757334" cy="1600200"/>
              <a:chOff x="5435600" y="1995487"/>
              <a:chExt cx="2757334" cy="1600200"/>
            </a:xfrm>
          </p:grpSpPr>
          <p:grpSp>
            <p:nvGrpSpPr>
              <p:cNvPr id="15" name="Group 11"/>
              <p:cNvGrpSpPr>
                <a:grpSpLocks/>
              </p:cNvGrpSpPr>
              <p:nvPr/>
            </p:nvGrpSpPr>
            <p:grpSpPr bwMode="auto">
              <a:xfrm rot="5400000">
                <a:off x="4787900" y="2643187"/>
                <a:ext cx="1600200" cy="304800"/>
                <a:chOff x="720" y="1392"/>
                <a:chExt cx="1008" cy="192"/>
              </a:xfrm>
              <a:solidFill>
                <a:srgbClr val="FFFF00"/>
              </a:solidFill>
            </p:grpSpPr>
            <p:sp>
              <p:nvSpPr>
                <p:cNvPr id="16" name="Rectangle 12"/>
                <p:cNvSpPr>
                  <a:spLocks noChangeArrowheads="1"/>
                </p:cNvSpPr>
                <p:nvPr/>
              </p:nvSpPr>
              <p:spPr bwMode="auto">
                <a:xfrm>
                  <a:off x="720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13"/>
                <p:cNvSpPr>
                  <a:spLocks noChangeArrowheads="1"/>
                </p:cNvSpPr>
                <p:nvPr/>
              </p:nvSpPr>
              <p:spPr bwMode="auto">
                <a:xfrm>
                  <a:off x="912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104" y="1392"/>
                  <a:ext cx="43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z="1800" b="0"/>
                    <a:t>…</a:t>
                  </a:r>
                </a:p>
              </p:txBody>
            </p:sp>
            <p:sp>
              <p:nvSpPr>
                <p:cNvPr id="19" name="Rectangle 15"/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192" cy="19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" name="Text Box 28"/>
              <p:cNvSpPr txBox="1">
                <a:spLocks noChangeArrowheads="1"/>
              </p:cNvSpPr>
              <p:nvPr/>
            </p:nvSpPr>
            <p:spPr bwMode="auto">
              <a:xfrm>
                <a:off x="5943600" y="2048470"/>
                <a:ext cx="2249334" cy="923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latin typeface="Calibri"/>
                  </a:rPr>
                  <a:t>Elements are treated</a:t>
                </a:r>
              </a:p>
              <a:p>
                <a:r>
                  <a:rPr lang="en-US" sz="1800" dirty="0">
                    <a:latin typeface="Calibri"/>
                  </a:rPr>
                  <a:t>as </a:t>
                </a:r>
                <a:r>
                  <a:rPr lang="en-US" sz="1800" dirty="0">
                    <a:solidFill>
                      <a:srgbClr val="FF3399"/>
                    </a:solidFill>
                    <a:latin typeface="Calibri"/>
                  </a:rPr>
                  <a:t>individual locations</a:t>
                </a:r>
              </a:p>
              <a:p>
                <a:r>
                  <a:rPr lang="en-US" sz="1800" dirty="0">
                    <a:latin typeface="Calibri"/>
                  </a:rPr>
                  <a:t>(“field sensitive”)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4953000" y="1219200"/>
              <a:ext cx="3886200" cy="4876801"/>
              <a:chOff x="4953000" y="1219200"/>
              <a:chExt cx="3886200" cy="4876801"/>
            </a:xfrm>
          </p:grpSpPr>
          <p:sp>
            <p:nvSpPr>
              <p:cNvPr id="23" name="Line 19"/>
              <p:cNvSpPr>
                <a:spLocks noChangeShapeType="1"/>
              </p:cNvSpPr>
              <p:nvPr/>
            </p:nvSpPr>
            <p:spPr bwMode="auto">
              <a:xfrm>
                <a:off x="4953000" y="1295400"/>
                <a:ext cx="0" cy="449580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Content Placeholder 2"/>
              <p:cNvSpPr txBox="1">
                <a:spLocks/>
              </p:cNvSpPr>
              <p:nvPr/>
            </p:nvSpPr>
            <p:spPr>
              <a:xfrm>
                <a:off x="5181600" y="1219200"/>
                <a:ext cx="3657600" cy="487680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sz="24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Structures</a:t>
                </a: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893069" y="4243386"/>
            <a:ext cx="3375715" cy="1101944"/>
            <a:chOff x="893069" y="3938587"/>
            <a:chExt cx="3375715" cy="1101944"/>
          </a:xfrm>
        </p:grpSpPr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1143000" y="3938587"/>
              <a:ext cx="3868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Calibri"/>
                </a:rPr>
                <a:t>or</a:t>
              </a:r>
            </a:p>
          </p:txBody>
        </p: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893069" y="4548187"/>
              <a:ext cx="838200" cy="304800"/>
              <a:chOff x="1296" y="3216"/>
              <a:chExt cx="528" cy="192"/>
            </a:xfrm>
            <a:solidFill>
              <a:srgbClr val="00FFFF"/>
            </a:solidFill>
          </p:grpSpPr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1296" y="3216"/>
                <a:ext cx="192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1488" y="3216"/>
                <a:ext cx="336" cy="19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" name="Text Box 27"/>
            <p:cNvSpPr txBox="1">
              <a:spLocks noChangeArrowheads="1"/>
            </p:cNvSpPr>
            <p:nvPr/>
          </p:nvSpPr>
          <p:spPr bwMode="auto">
            <a:xfrm>
              <a:off x="2096394" y="4394200"/>
              <a:ext cx="217239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>
                  <a:latin typeface="Calibri"/>
                </a:rPr>
                <a:t>Treat </a:t>
              </a:r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first element</a:t>
              </a:r>
            </a:p>
            <a:p>
              <a:r>
                <a:rPr lang="en-US" sz="1800" dirty="0">
                  <a:solidFill>
                    <a:srgbClr val="FF3399"/>
                  </a:solidFill>
                  <a:latin typeface="Calibri"/>
                </a:rPr>
                <a:t>separate </a:t>
              </a:r>
              <a:r>
                <a:rPr lang="en-US" sz="1800" dirty="0">
                  <a:latin typeface="Calibri"/>
                </a:rPr>
                <a:t>from others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350269" y="4495800"/>
              <a:ext cx="343364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dirty="0"/>
                <a:t>…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F4F76190-B634-4389-BBE3-EC87118EE8A5}"/>
              </a:ext>
            </a:extLst>
          </p:cNvPr>
          <p:cNvSpPr txBox="1"/>
          <p:nvPr/>
        </p:nvSpPr>
        <p:spPr>
          <a:xfrm>
            <a:off x="3381563" y="6208066"/>
            <a:ext cx="3171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are the tradeoffs?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5840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 insensitive</a:t>
            </a:r>
          </a:p>
          <a:p>
            <a:pPr lvl="1"/>
            <a:r>
              <a:rPr lang="en-US" dirty="0"/>
              <a:t>The order of statements doesn’t matter</a:t>
            </a:r>
          </a:p>
          <a:p>
            <a:pPr lvl="2"/>
            <a:r>
              <a:rPr lang="en-US" dirty="0"/>
              <a:t>Result of analysis is the same regardless of statement order</a:t>
            </a:r>
          </a:p>
          <a:p>
            <a:pPr lvl="1"/>
            <a:r>
              <a:rPr lang="en-US" dirty="0"/>
              <a:t>Uses a single global state to store results as they are computed</a:t>
            </a:r>
          </a:p>
          <a:p>
            <a:pPr lvl="1"/>
            <a:r>
              <a:rPr lang="en-US" dirty="0"/>
              <a:t>Not very accurate</a:t>
            </a:r>
          </a:p>
          <a:p>
            <a:r>
              <a:rPr lang="en-US" dirty="0">
                <a:solidFill>
                  <a:srgbClr val="0000FF"/>
                </a:solidFill>
              </a:rPr>
              <a:t>Flow sensitive</a:t>
            </a:r>
          </a:p>
          <a:p>
            <a:pPr lvl="1"/>
            <a:r>
              <a:rPr lang="en-US" dirty="0"/>
              <a:t>The order of the statements matter</a:t>
            </a:r>
          </a:p>
          <a:p>
            <a:pPr lvl="1"/>
            <a:r>
              <a:rPr lang="en-US" dirty="0"/>
              <a:t>Need a control flow graph</a:t>
            </a:r>
          </a:p>
          <a:p>
            <a:pPr lvl="1"/>
            <a:r>
              <a:rPr lang="en-US" dirty="0"/>
              <a:t>Must store results for each program point</a:t>
            </a:r>
          </a:p>
          <a:p>
            <a:pPr lvl="1"/>
            <a:r>
              <a:rPr lang="en-US" dirty="0"/>
              <a:t>Improves accuracy</a:t>
            </a:r>
          </a:p>
          <a:p>
            <a:r>
              <a:rPr lang="en-US" dirty="0">
                <a:solidFill>
                  <a:srgbClr val="0000FF"/>
                </a:solidFill>
              </a:rPr>
              <a:t>Path sensitive</a:t>
            </a:r>
          </a:p>
          <a:p>
            <a:pPr lvl="1"/>
            <a:r>
              <a:rPr lang="en-US" dirty="0"/>
              <a:t>Each path in a control flow graph is considered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41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Sensitivity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i="1" dirty="0"/>
              <a:t>(assuming allocation-site heap modeling)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03224" y="2133600"/>
            <a:ext cx="2492376" cy="2819400"/>
          </a:xfrm>
          <a:prstGeom prst="foldedCorner">
            <a:avLst>
              <a:gd name="adj" fmla="val 12500"/>
            </a:avLst>
          </a:prstGeom>
          <a:solidFill>
            <a:srgbClr val="FFFF00">
              <a:alpha val="3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 b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81000" y="1905000"/>
            <a:ext cx="2644776" cy="290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S1: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S2: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b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S3: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S4: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 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S5: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b;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S6: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if(!c)</a:t>
            </a:r>
          </a:p>
          <a:p>
            <a:pPr>
              <a:spcBef>
                <a:spcPts val="300"/>
              </a:spcBef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(…);</a:t>
            </a:r>
          </a:p>
          <a:p>
            <a:pPr>
              <a:spcBef>
                <a:spcPts val="300"/>
              </a:spcBef>
            </a:pPr>
            <a:r>
              <a:rPr lang="en-US" sz="1600" b="1" i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S7</a:t>
            </a:r>
            <a:r>
              <a:rPr lang="en-US" sz="1600" b="1" i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 = *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054095" y="1600200"/>
            <a:ext cx="18455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Insensitive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 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046157" y="3124200"/>
            <a:ext cx="16636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latin typeface="Calibri"/>
              </a:rPr>
              <a:t>Flow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046157" y="4572000"/>
            <a:ext cx="16444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3399"/>
                </a:solidFill>
                <a:latin typeface="Calibri"/>
              </a:rPr>
              <a:t>Path S</a:t>
            </a:r>
            <a:r>
              <a:rPr lang="en-US" sz="2000" b="0" dirty="0">
                <a:solidFill>
                  <a:srgbClr val="FF3399"/>
                </a:solidFill>
                <a:latin typeface="Calibri"/>
              </a:rPr>
              <a:t>ensitive</a:t>
            </a:r>
          </a:p>
          <a:p>
            <a:r>
              <a:rPr lang="en-US" sz="2000" b="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b="0" baseline="-25000" dirty="0">
                <a:solidFill>
                  <a:srgbClr val="0000FF"/>
                </a:solidFill>
                <a:latin typeface="Calibri"/>
              </a:rPr>
              <a:t>S7</a:t>
            </a:r>
            <a:r>
              <a:rPr lang="en-US" sz="2000" b="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</a:t>
            </a:r>
            <a:endParaRPr lang="en-US" sz="2000" b="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7AA51B-375C-4916-B29F-973AD7587224}"/>
              </a:ext>
            </a:extLst>
          </p:cNvPr>
          <p:cNvSpPr/>
          <p:nvPr/>
        </p:nvSpPr>
        <p:spPr>
          <a:xfrm>
            <a:off x="4120312" y="1948934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{heapS1, 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70921BE-E3B6-425A-BC0B-6884B081E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4346" y="2476869"/>
            <a:ext cx="47323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(order doesn’t matter, union of all possibilities)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9071B7-0143-4BD4-9637-FB4158E5E4BC}"/>
              </a:ext>
            </a:extLst>
          </p:cNvPr>
          <p:cNvSpPr/>
          <p:nvPr/>
        </p:nvSpPr>
        <p:spPr>
          <a:xfrm>
            <a:off x="4100259" y="3478143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heapS4,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4DEBF39E-AA6E-4166-9FC1-E7C415145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4100" y="3984625"/>
            <a:ext cx="4603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doesn’t know s5 &amp; s6 are exclusive)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E17E4F-8144-44E4-8712-8FA0F55505C2}"/>
              </a:ext>
            </a:extLst>
          </p:cNvPr>
          <p:cNvSpPr/>
          <p:nvPr/>
        </p:nvSpPr>
        <p:spPr>
          <a:xfrm>
            <a:off x="4128333" y="488846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{heapS2, heapS6} 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C89E4E3E-FF0A-4F80-8FE0-1FCB8AE56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2030" y="5428079"/>
            <a:ext cx="3937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9900"/>
                </a:solidFill>
              </a:rPr>
              <a:t>(in-order, knows s5 &amp; s6 are exclusive)</a:t>
            </a:r>
          </a:p>
        </p:txBody>
      </p:sp>
    </p:spTree>
    <p:extLst>
      <p:ext uri="{BB962C8B-B14F-4D97-AF65-F5344CB8AC3E}">
        <p14:creationId xmlns:p14="http://schemas.microsoft.com/office/powerpoint/2010/main" val="100816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533400" y="2895600"/>
            <a:ext cx="1789272" cy="2062103"/>
            <a:chOff x="533400" y="2895600"/>
            <a:chExt cx="1789272" cy="2062103"/>
          </a:xfrm>
        </p:grpSpPr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533400" y="2978150"/>
              <a:ext cx="1752600" cy="1974849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1789272" cy="2062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a, b,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S2: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&amp;a;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S3: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Sensitivity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106679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Context insensitive/sensitive</a:t>
            </a:r>
          </a:p>
          <a:p>
            <a:pPr lvl="1"/>
            <a:r>
              <a:rPr lang="en-US" dirty="0"/>
              <a:t>whether to consider </a:t>
            </a:r>
            <a:r>
              <a:rPr lang="en-US" dirty="0">
                <a:solidFill>
                  <a:srgbClr val="FF3399"/>
                </a:solidFill>
              </a:rPr>
              <a:t>different calling contexts</a:t>
            </a:r>
          </a:p>
          <a:p>
            <a:pPr lvl="1"/>
            <a:r>
              <a:rPr lang="en-US" dirty="0"/>
              <a:t>e.g., what are the possibilities for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/>
              <a:t> at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S6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971800" y="2286000"/>
            <a:ext cx="1542410" cy="1658937"/>
            <a:chOff x="2971800" y="2286000"/>
            <a:chExt cx="1542410" cy="1658937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971800" y="2368550"/>
              <a:ext cx="1524000" cy="15763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971800" y="2286000"/>
              <a:ext cx="1542410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 = &amp;b;</a:t>
              </a:r>
            </a:p>
            <a:p>
              <a:r>
                <a:rPr lang="en-US" sz="1600" b="1" i="1" dirty="0">
                  <a:latin typeface="Courier New" pitchFamily="49" charset="0"/>
                </a:rPr>
                <a:t>S5: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55900" y="4287837"/>
            <a:ext cx="1893888" cy="1511301"/>
            <a:chOff x="2755900" y="4287837"/>
            <a:chExt cx="1893888" cy="1511301"/>
          </a:xfrm>
        </p:grpSpPr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2755900" y="4375150"/>
              <a:ext cx="1663700" cy="1423988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>
                <a:latin typeface="Courier New" pitchFamily="49" charset="0"/>
              </a:endParaRP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794000" y="4287837"/>
              <a:ext cx="1855788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sz="1600" b="1" dirty="0">
                <a:latin typeface="Courier New" pitchFamily="49" charset="0"/>
              </a:endParaRPr>
            </a:p>
            <a:p>
              <a:r>
                <a:rPr lang="en-US" sz="1600" b="1" dirty="0" err="1">
                  <a:latin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</a:rPr>
                <a:t>() </a:t>
              </a:r>
            </a:p>
            <a:p>
              <a:r>
                <a:rPr lang="en-US" sz="1600" b="1" dirty="0">
                  <a:latin typeface="Courier New" pitchFamily="49" charset="0"/>
                </a:rPr>
                <a:t>{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</a:rPr>
                <a:t>S6</a:t>
              </a:r>
              <a:r>
                <a:rPr lang="en-US" sz="1600" b="1" i="1" dirty="0">
                  <a:latin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</a:rPr>
                <a:t>;</a:t>
              </a:r>
            </a:p>
            <a:p>
              <a:r>
                <a:rPr lang="en-US" sz="1600" b="1" dirty="0"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1600200" y="2743200"/>
            <a:ext cx="1447800" cy="1295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953000" y="2449512"/>
            <a:ext cx="2030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Insensitive: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953000" y="4050268"/>
            <a:ext cx="1874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u="sng" dirty="0">
                <a:solidFill>
                  <a:srgbClr val="0000FF"/>
                </a:solidFill>
                <a:latin typeface="Calibri"/>
              </a:rPr>
              <a:t>Context </a:t>
            </a:r>
            <a:r>
              <a:rPr lang="en-US" u="sng" dirty="0">
                <a:solidFill>
                  <a:srgbClr val="0000FF"/>
                </a:solidFill>
                <a:latin typeface="Calibri"/>
              </a:rPr>
              <a:t>S</a:t>
            </a:r>
            <a:r>
              <a:rPr lang="en-US" b="0" u="sng" dirty="0">
                <a:solidFill>
                  <a:srgbClr val="0000FF"/>
                </a:solidFill>
                <a:latin typeface="Calibri"/>
              </a:rPr>
              <a:t>ensitive:</a:t>
            </a: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1600200" y="4572000"/>
            <a:ext cx="1295400" cy="152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3429000" y="3581400"/>
            <a:ext cx="228600" cy="9906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CF4334-1E00-4A6E-9A79-F2BDAEBA5948}"/>
              </a:ext>
            </a:extLst>
          </p:cNvPr>
          <p:cNvSpPr/>
          <p:nvPr/>
        </p:nvSpPr>
        <p:spPr>
          <a:xfrm>
            <a:off x="5167349" y="2861231"/>
            <a:ext cx="1279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</a:t>
            </a:r>
            <a:r>
              <a:rPr lang="en-US" altLang="en-US" dirty="0" err="1">
                <a:solidFill>
                  <a:srgbClr val="009900"/>
                </a:solidFill>
              </a:rPr>
              <a:t>a,b</a:t>
            </a:r>
            <a:r>
              <a:rPr lang="en-US" altLang="en-US" dirty="0">
                <a:solidFill>
                  <a:srgbClr val="009900"/>
                </a:solidFill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6DDFA7-4BD0-41E2-A335-11814D8113C9}"/>
              </a:ext>
            </a:extLst>
          </p:cNvPr>
          <p:cNvSpPr/>
          <p:nvPr/>
        </p:nvSpPr>
        <p:spPr>
          <a:xfrm>
            <a:off x="5105400" y="45720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Called from S5:p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{b}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Called from S3:p</a:t>
            </a:r>
            <a:r>
              <a:rPr lang="en-US" altLang="en-US" baseline="-25000" dirty="0">
                <a:solidFill>
                  <a:srgbClr val="009900"/>
                </a:solidFill>
              </a:rPr>
              <a:t>S6</a:t>
            </a:r>
            <a:r>
              <a:rPr lang="en-US" altLang="en-US" dirty="0">
                <a:solidFill>
                  <a:srgbClr val="009900"/>
                </a:solidFill>
              </a:rPr>
              <a:t> =&gt;  {a}</a:t>
            </a:r>
          </a:p>
        </p:txBody>
      </p:sp>
    </p:spTree>
    <p:extLst>
      <p:ext uri="{BB962C8B-B14F-4D97-AF65-F5344CB8AC3E}">
        <p14:creationId xmlns:p14="http://schemas.microsoft.com/office/powerpoint/2010/main" val="368450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1" grpId="0"/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Alias Analysis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Points-to analysis in almost linear time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Steensgaard</a:t>
            </a:r>
            <a:r>
              <a:rPr lang="en-US" sz="2900" dirty="0"/>
              <a:t>, POPL 1996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Program Analysis and Specialization for the C Programming Language</a:t>
            </a:r>
            <a:r>
              <a:rPr lang="en-US" sz="2900" i="1" dirty="0"/>
              <a:t>”</a:t>
            </a:r>
            <a:r>
              <a:rPr lang="en-US" sz="2900" dirty="0"/>
              <a:t>,  Andersen, Technical Report,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Context-sensitive </a:t>
            </a:r>
            <a:r>
              <a:rPr lang="en-US" sz="2900" i="1" dirty="0" err="1">
                <a:solidFill>
                  <a:srgbClr val="0000FF"/>
                </a:solidFill>
              </a:rPr>
              <a:t>interprocedural</a:t>
            </a:r>
            <a:r>
              <a:rPr lang="en-US" sz="2900" i="1" dirty="0">
                <a:solidFill>
                  <a:srgbClr val="0000FF"/>
                </a:solidFill>
              </a:rPr>
              <a:t> points-to analysis in the presence of 	function pointers</a:t>
            </a:r>
            <a:r>
              <a:rPr lang="en-US" sz="2900" i="1" dirty="0"/>
              <a:t>”</a:t>
            </a:r>
            <a:r>
              <a:rPr lang="en-US" sz="2900" dirty="0"/>
              <a:t>, </a:t>
            </a:r>
            <a:r>
              <a:rPr lang="en-US" sz="2900" dirty="0" err="1"/>
              <a:t>Emami</a:t>
            </a:r>
            <a:r>
              <a:rPr lang="en-US" sz="2900" dirty="0"/>
              <a:t> et al., PLDI 1994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Pointer analysis: haven't we solved this problem yet?</a:t>
            </a:r>
            <a:r>
              <a:rPr lang="en-US" sz="2900" i="1" dirty="0"/>
              <a:t>”</a:t>
            </a:r>
            <a:r>
              <a:rPr lang="en-US" sz="2900" dirty="0"/>
              <a:t>, Hind, PASTE 2001</a:t>
            </a:r>
          </a:p>
          <a:p>
            <a:r>
              <a:rPr lang="en-US" sz="2900" i="1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Which pointer analysis should I use?</a:t>
            </a:r>
            <a:r>
              <a:rPr lang="en-US" sz="2900" i="1" dirty="0"/>
              <a:t>”</a:t>
            </a:r>
            <a:r>
              <a:rPr lang="en-US" sz="2900" dirty="0"/>
              <a:t>, Hind et al., ISSTA 2000</a:t>
            </a:r>
          </a:p>
          <a:p>
            <a:r>
              <a:rPr lang="en-US" sz="2900" dirty="0"/>
              <a:t>…</a:t>
            </a:r>
          </a:p>
          <a:p>
            <a:endParaRPr lang="en-CA" sz="2900" dirty="0"/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Introspective analysis: context-sensitivity, across the board</a:t>
            </a:r>
            <a:r>
              <a:rPr lang="en-US" sz="2900" dirty="0"/>
              <a:t>”, </a:t>
            </a:r>
            <a:r>
              <a:rPr lang="en-US" sz="2900" dirty="0" err="1"/>
              <a:t>Smaragdakiset</a:t>
            </a:r>
            <a:r>
              <a:rPr lang="en-US" sz="2900" dirty="0"/>
              <a:t> al., PLDI 2014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Sparse flow-sensitive pointer analysis for multithreaded programs</a:t>
            </a:r>
            <a:r>
              <a:rPr lang="en-US" sz="2900" dirty="0"/>
              <a:t>”, Sui et al., CGO 2016</a:t>
            </a:r>
          </a:p>
          <a:p>
            <a:r>
              <a:rPr lang="en-US" sz="2900" dirty="0"/>
              <a:t>“</a:t>
            </a:r>
            <a:r>
              <a:rPr lang="en-US" sz="2900" i="1" dirty="0">
                <a:solidFill>
                  <a:srgbClr val="0000FF"/>
                </a:solidFill>
              </a:rPr>
              <a:t>Symbolic range analysis of pointers</a:t>
            </a:r>
            <a:r>
              <a:rPr lang="en-US" sz="2900" dirty="0"/>
              <a:t>”, </a:t>
            </a:r>
            <a:r>
              <a:rPr lang="en-US" sz="2900" dirty="0" err="1"/>
              <a:t>Paisanteet</a:t>
            </a:r>
            <a:r>
              <a:rPr lang="en-US" sz="2900" dirty="0"/>
              <a:t> al., CGO 2016</a:t>
            </a:r>
          </a:p>
          <a:p>
            <a:endParaRPr lang="en-US" sz="2900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81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Basic, fast, ultra-conservative algorithm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context-insensitive</a:t>
            </a:r>
          </a:p>
          <a:p>
            <a:pPr lvl="1"/>
            <a:r>
              <a:rPr lang="en-US" dirty="0"/>
              <a:t>often used in production compilers</a:t>
            </a:r>
          </a:p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Generate the set of all variables whose addresses are assigned to another variable.</a:t>
            </a:r>
          </a:p>
          <a:p>
            <a:pPr lvl="1"/>
            <a:r>
              <a:rPr lang="en-US" dirty="0"/>
              <a:t>Assume that any pointer can potentially point to any variable in that set.</a:t>
            </a:r>
          </a:p>
          <a:p>
            <a:r>
              <a:rPr lang="en-US" u="sng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O(n) - linear in size of program</a:t>
            </a:r>
          </a:p>
          <a:p>
            <a:r>
              <a:rPr lang="en-US" u="sng" dirty="0">
                <a:solidFill>
                  <a:srgbClr val="0000FF"/>
                </a:solidFill>
              </a:rPr>
              <a:t>Accuracy</a:t>
            </a:r>
            <a:r>
              <a:rPr lang="en-US" dirty="0"/>
              <a:t>: very imprecise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Taken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9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20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2C103A8-31DB-43EC-8958-A0E45A0E83C1}"/>
              </a:ext>
            </a:extLst>
          </p:cNvPr>
          <p:cNvSpPr/>
          <p:nvPr/>
        </p:nvSpPr>
        <p:spPr>
          <a:xfrm>
            <a:off x="2438400" y="5342832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 p, heap_S4, heap_S6, q, heap_S8, local}</a:t>
            </a:r>
            <a:endParaRPr lang="en-CA" dirty="0">
              <a:solidFill>
                <a:srgbClr val="0099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0101FCA-F25B-46BA-B7D1-B69E1B4C81E7}"/>
                  </a:ext>
                </a:extLst>
              </p14:cNvPr>
              <p14:cNvContentPartPr/>
              <p14:nvPr/>
            </p14:nvContentPartPr>
            <p14:xfrm>
              <a:off x="1521360" y="2080440"/>
              <a:ext cx="7409880" cy="4564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0101FCA-F25B-46BA-B7D1-B69E1B4C81E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12000" y="2071080"/>
                <a:ext cx="7428600" cy="458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298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3715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iterative </a:t>
            </a:r>
          </a:p>
          <a:p>
            <a:r>
              <a:rPr lang="en-US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one </a:t>
            </a:r>
            <a:r>
              <a:rPr lang="en-US" dirty="0">
                <a:solidFill>
                  <a:srgbClr val="FF3399"/>
                </a:solidFill>
              </a:rPr>
              <a:t>points-to</a:t>
            </a:r>
            <a:r>
              <a:rPr lang="en-US" dirty="0"/>
              <a:t> graph for entire program</a:t>
            </a:r>
          </a:p>
          <a:p>
            <a:pPr lvl="1"/>
            <a:r>
              <a:rPr lang="en-US" dirty="0"/>
              <a:t>each node represents exactly one location</a:t>
            </a:r>
          </a:p>
          <a:p>
            <a:r>
              <a:rPr lang="en-US" dirty="0"/>
              <a:t>For each statement, build the </a:t>
            </a:r>
            <a:r>
              <a:rPr lang="en-US" dirty="0">
                <a:solidFill>
                  <a:srgbClr val="0000FF"/>
                </a:solidFill>
              </a:rPr>
              <a:t>points-to </a:t>
            </a:r>
            <a:r>
              <a:rPr lang="en-US" dirty="0"/>
              <a:t>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Iterate </a:t>
            </a:r>
            <a:r>
              <a:rPr lang="en-US" dirty="0">
                <a:solidFill>
                  <a:srgbClr val="0000FF"/>
                </a:solidFill>
              </a:rPr>
              <a:t>until graph no longer changes</a:t>
            </a:r>
          </a:p>
          <a:p>
            <a:r>
              <a:rPr lang="en-US" dirty="0"/>
              <a:t>Worst case </a:t>
            </a:r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</a:t>
            </a:r>
            <a:r>
              <a:rPr lang="en-US" baseline="30000" dirty="0">
                <a:solidFill>
                  <a:srgbClr val="FF3399"/>
                </a:solidFill>
              </a:rPr>
              <a:t>3</a:t>
            </a:r>
            <a:r>
              <a:rPr lang="en-US" dirty="0">
                <a:solidFill>
                  <a:srgbClr val="FF3399"/>
                </a:solidFill>
              </a:rPr>
              <a:t>)</a:t>
            </a:r>
            <a:r>
              <a:rPr lang="en-US" dirty="0"/>
              <a:t>, where n = program size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7" name="Group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874822"/>
              </p:ext>
            </p:extLst>
          </p:nvPr>
        </p:nvGraphicFramePr>
        <p:xfrm>
          <a:off x="1371600" y="2971800"/>
          <a:ext cx="5791200" cy="2286000"/>
        </p:xfrm>
        <a:graphic>
          <a:graphicData uri="http://schemas.openxmlformats.org/drawingml/2006/table">
            <a:tbl>
              <a:tblPr/>
              <a:tblGrid>
                <a:gridCol w="1031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9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&amp;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= *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if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and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then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points-to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64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4BD9-FA33-4BA2-B83D-ACBA95802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1C0C5-3123-4171-87A5-21757B55E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Guest Lecture on March 23</a:t>
            </a:r>
            <a:r>
              <a:rPr lang="en-US" baseline="30000" dirty="0"/>
              <a:t>rd</a:t>
            </a:r>
            <a:r>
              <a:rPr lang="en-US" dirty="0"/>
              <a:t>, by Kit Barton, IBM</a:t>
            </a:r>
          </a:p>
          <a:p>
            <a:endParaRPr lang="en-US" dirty="0"/>
          </a:p>
          <a:p>
            <a:r>
              <a:rPr lang="en-US" dirty="0"/>
              <a:t>Topic: TBA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40BACF-E982-4F22-AB00-32CB850C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1016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Andersen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0216271-7EAE-4EAC-B37A-000A9F1FF458}"/>
              </a:ext>
            </a:extLst>
          </p:cNvPr>
          <p:cNvSpPr/>
          <p:nvPr/>
        </p:nvSpPr>
        <p:spPr>
          <a:xfrm>
            <a:off x="2286000" y="5302846"/>
            <a:ext cx="144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5DF1D97-CC60-4F3A-8B0F-EFEDDEE2E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311" y="4338362"/>
            <a:ext cx="3549289" cy="23590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B9F34F-87EC-4533-8350-4092A9831157}"/>
                  </a:ext>
                </a:extLst>
              </p14:cNvPr>
              <p14:cNvContentPartPr/>
              <p14:nvPr/>
            </p14:nvContentPartPr>
            <p14:xfrm>
              <a:off x="2995920" y="4300200"/>
              <a:ext cx="4830840" cy="2278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B9F34F-87EC-4533-8350-4092A983115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6560" y="4290840"/>
                <a:ext cx="4849560" cy="229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867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Flow-insensitive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context-insensitive</a:t>
            </a:r>
          </a:p>
          <a:p>
            <a:r>
              <a:rPr lang="en-US" u="sng" dirty="0">
                <a:solidFill>
                  <a:srgbClr val="0000FF"/>
                </a:solidFill>
              </a:rPr>
              <a:t>Representation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compact points-to </a:t>
            </a:r>
            <a:r>
              <a:rPr lang="en-US" dirty="0"/>
              <a:t>graph for entire program</a:t>
            </a:r>
          </a:p>
          <a:p>
            <a:pPr lvl="2"/>
            <a:r>
              <a:rPr lang="en-US" dirty="0"/>
              <a:t>each node can represent </a:t>
            </a:r>
            <a:r>
              <a:rPr lang="en-US" dirty="0">
                <a:solidFill>
                  <a:srgbClr val="FF3399"/>
                </a:solidFill>
              </a:rPr>
              <a:t>multiple locations</a:t>
            </a:r>
          </a:p>
          <a:p>
            <a:pPr lvl="2"/>
            <a:r>
              <a:rPr lang="en-US" dirty="0"/>
              <a:t>but </a:t>
            </a:r>
            <a:r>
              <a:rPr lang="en-US" dirty="0">
                <a:solidFill>
                  <a:srgbClr val="0000FF"/>
                </a:solidFill>
              </a:rPr>
              <a:t>can only point to one other node </a:t>
            </a:r>
          </a:p>
          <a:p>
            <a:pPr lvl="3"/>
            <a:r>
              <a:rPr lang="en-US" dirty="0"/>
              <a:t>i.e. every node has a </a:t>
            </a:r>
            <a:r>
              <a:rPr lang="en-US" dirty="0">
                <a:solidFill>
                  <a:srgbClr val="0000FF"/>
                </a:solidFill>
              </a:rPr>
              <a:t>fan-out of 1 or 0</a:t>
            </a:r>
          </a:p>
          <a:p>
            <a:r>
              <a:rPr lang="en-US" i="1" dirty="0">
                <a:solidFill>
                  <a:srgbClr val="FF3399"/>
                </a:solidFill>
              </a:rPr>
              <a:t>union-find</a:t>
            </a:r>
            <a:r>
              <a:rPr lang="en-US" dirty="0"/>
              <a:t> data structure implements fan-out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unioning</a:t>
            </a:r>
            <a:r>
              <a:rPr lang="en-US" dirty="0"/>
              <a:t>” while finding </a:t>
            </a:r>
            <a:r>
              <a:rPr lang="en-US" dirty="0">
                <a:solidFill>
                  <a:srgbClr val="0000FF"/>
                </a:solidFill>
              </a:rPr>
              <a:t>eliminates need to iterate</a:t>
            </a:r>
          </a:p>
          <a:p>
            <a:r>
              <a:rPr lang="en-US" u="sng" dirty="0">
                <a:solidFill>
                  <a:srgbClr val="0000FF"/>
                </a:solidFill>
              </a:rPr>
              <a:t>Worst case complexity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O(n)</a:t>
            </a:r>
          </a:p>
          <a:p>
            <a:r>
              <a:rPr lang="en-US" u="sng" dirty="0">
                <a:solidFill>
                  <a:srgbClr val="0000FF"/>
                </a:solidFill>
              </a:rPr>
              <a:t>Precision</a:t>
            </a:r>
            <a:r>
              <a:rPr lang="en-US" dirty="0"/>
              <a:t>: less precise than Andersen’s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Steensgaard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73914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s9: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DBC89E25-5039-42B3-AF84-A2AD098F4514}"/>
              </a:ext>
            </a:extLst>
          </p:cNvPr>
          <p:cNvSpPr/>
          <p:nvPr/>
        </p:nvSpPr>
        <p:spPr>
          <a:xfrm>
            <a:off x="2208298" y="5320731"/>
            <a:ext cx="13731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{heap_S1,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heap_S4,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heap_S6,</a:t>
            </a:r>
          </a:p>
          <a:p>
            <a:r>
              <a:rPr lang="en-US" altLang="en-US" dirty="0">
                <a:solidFill>
                  <a:srgbClr val="009900"/>
                </a:solidFill>
              </a:rPr>
              <a:t> local}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91812E-C0C9-4D16-BA55-6702F97AF0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566409"/>
            <a:ext cx="3425059" cy="124896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E3D675-4002-4E16-8903-D6855A735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5974185"/>
            <a:ext cx="1918125" cy="5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Flow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181600"/>
            <a:ext cx="2209800" cy="914401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4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S5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685800" y="1270000"/>
            <a:ext cx="2514600" cy="3225800"/>
            <a:chOff x="685800" y="1270000"/>
            <a:chExt cx="2514600" cy="3225800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685800" y="1293813"/>
              <a:ext cx="2362200" cy="3201987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85800" y="1270000"/>
              <a:ext cx="2514600" cy="2616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T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*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main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S1: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S4: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S5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… = *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0" name="Group 15"/>
          <p:cNvGrpSpPr/>
          <p:nvPr/>
        </p:nvGrpSpPr>
        <p:grpSpPr>
          <a:xfrm>
            <a:off x="3352800" y="1574800"/>
            <a:ext cx="2286000" cy="2006600"/>
            <a:chOff x="3352800" y="1574800"/>
            <a:chExt cx="2286000" cy="2006600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352800" y="1592118"/>
              <a:ext cx="2286000" cy="19892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352800" y="1574800"/>
              <a:ext cx="2282997" cy="1762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spcBef>
                  <a:spcPts val="300"/>
                </a:spcBef>
              </a:pP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() {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S6: 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(&amp;</a:t>
              </a:r>
              <a:r>
                <a:rPr lang="en-US" sz="1600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q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  </a:t>
              </a:r>
            </a:p>
            <a:p>
              <a:pPr>
                <a:spcBef>
                  <a:spcPts val="300"/>
                </a:spcBef>
              </a:pP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S8: </a:t>
              </a:r>
              <a:r>
                <a:rPr lang="en-US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alloc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(T);</a:t>
              </a:r>
            </a:p>
            <a:p>
              <a:pPr>
                <a:spcBef>
                  <a:spcPts val="300"/>
                </a:spcBef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43600" y="1574800"/>
            <a:ext cx="2438400" cy="2438400"/>
            <a:chOff x="5943600" y="1574800"/>
            <a:chExt cx="2438400" cy="2438400"/>
          </a:xfrm>
        </p:grpSpPr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5943600" y="1592118"/>
              <a:ext cx="2438400" cy="2421082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5943600" y="1574800"/>
              <a:ext cx="2438400" cy="15696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g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(T **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fp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T 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  if(…)  </a:t>
              </a:r>
            </a:p>
            <a:p>
              <a:r>
                <a:rPr lang="en-US" sz="16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s9</a:t>
              </a:r>
              <a:r>
                <a:rPr lang="en-US" sz="1600" b="1" i="1" dirty="0">
                  <a:latin typeface="Courier New" pitchFamily="49" charset="0"/>
                  <a:cs typeface="Courier New" pitchFamily="49" charset="0"/>
                </a:rPr>
                <a:t>:    </a:t>
              </a:r>
              <a:r>
                <a:rPr lang="en-US" sz="1600" b="1" dirty="0">
                  <a:solidFill>
                    <a:srgbClr val="FF3399"/>
                  </a:solidFill>
                  <a:latin typeface="Courier New" pitchFamily="49" charset="0"/>
                  <a:cs typeface="Courier New" pitchFamily="49" charset="0"/>
                </a:rPr>
                <a:t>p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= &amp;local;</a:t>
              </a:r>
            </a:p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>
          <a:xfrm>
            <a:off x="5105400" y="5181600"/>
            <a:ext cx="2209800" cy="914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kumimoji="0" lang="en-US" sz="2400" b="1" i="0" u="none" strike="noStrike" kern="120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S9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DFEFD9-1E1B-408B-BBD7-30718500FE8E}"/>
              </a:ext>
            </a:extLst>
          </p:cNvPr>
          <p:cNvSpPr/>
          <p:nvPr/>
        </p:nvSpPr>
        <p:spPr>
          <a:xfrm>
            <a:off x="2215950" y="5319295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{heap_S4}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E74089-D613-4650-8276-0449877F9D76}"/>
              </a:ext>
            </a:extLst>
          </p:cNvPr>
          <p:cNvSpPr/>
          <p:nvPr/>
        </p:nvSpPr>
        <p:spPr>
          <a:xfrm>
            <a:off x="5867400" y="5265882"/>
            <a:ext cx="166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9900"/>
                </a:solidFill>
              </a:rPr>
              <a:t>{local, heap_s1}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3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 Analysis Using BDDs: </a:t>
            </a:r>
            <a:br>
              <a:rPr lang="en-US" dirty="0"/>
            </a:br>
            <a:r>
              <a:rPr lang="en-US" dirty="0"/>
              <a:t>Binary Decision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0000FF"/>
                </a:solidFill>
              </a:rPr>
              <a:t>“Cloning-based context-sensitive pointer alias analysis using binary decision diagrams”</a:t>
            </a:r>
            <a:r>
              <a:rPr lang="en-US" dirty="0"/>
              <a:t>, Whaley and Lam, PLDI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“Symbolic pointer analysis revisited”</a:t>
            </a:r>
            <a:r>
              <a:rPr lang="en-US" dirty="0"/>
              <a:t>, Zhu and </a:t>
            </a:r>
            <a:r>
              <a:rPr lang="en-US" dirty="0" err="1"/>
              <a:t>Calman</a:t>
            </a:r>
            <a:r>
              <a:rPr lang="en-US" dirty="0"/>
              <a:t>, PDLI 2004</a:t>
            </a:r>
          </a:p>
          <a:p>
            <a:r>
              <a:rPr lang="en-US" i="1" dirty="0">
                <a:solidFill>
                  <a:srgbClr val="0000FF"/>
                </a:solidFill>
              </a:rPr>
              <a:t>“Points-to analysis using BDDs”</a:t>
            </a:r>
            <a:r>
              <a:rPr lang="en-US" dirty="0"/>
              <a:t>, </a:t>
            </a:r>
            <a:r>
              <a:rPr lang="en-US" dirty="0" err="1"/>
              <a:t>Berndl</a:t>
            </a:r>
            <a:r>
              <a:rPr lang="en-US" dirty="0"/>
              <a:t> et al, PDLI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906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Decision Diagram (BDD)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Picture 3" descr="BD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3" y="1800225"/>
            <a:ext cx="6162675" cy="2719387"/>
          </a:xfrm>
          <a:prstGeom prst="rect">
            <a:avLst/>
          </a:prstGeom>
          <a:noFill/>
        </p:spPr>
      </p:pic>
      <p:pic>
        <p:nvPicPr>
          <p:cNvPr id="8" name="Picture 4" descr="BDD_sim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7788" y="1295400"/>
            <a:ext cx="2547937" cy="3249612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41425" y="4649787"/>
            <a:ext cx="21007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Binary Decision Tree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64125" y="4611687"/>
            <a:ext cx="12618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Truth Table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261225" y="4611687"/>
            <a:ext cx="5950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BDD</a:t>
            </a:r>
          </a:p>
        </p:txBody>
      </p:sp>
    </p:spTree>
    <p:extLst>
      <p:ext uri="{BB962C8B-B14F-4D97-AF65-F5344CB8AC3E}">
        <p14:creationId xmlns:p14="http://schemas.microsoft.com/office/powerpoint/2010/main" val="42194742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BDD-Based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Use a </a:t>
            </a:r>
            <a:r>
              <a:rPr lang="en-US" dirty="0">
                <a:solidFill>
                  <a:srgbClr val="FF3399"/>
                </a:solidFill>
              </a:rPr>
              <a:t>BDD</a:t>
            </a:r>
            <a:r>
              <a:rPr lang="en-US" dirty="0"/>
              <a:t> to represent </a:t>
            </a:r>
            <a:r>
              <a:rPr lang="en-US" dirty="0">
                <a:solidFill>
                  <a:srgbClr val="FF3399"/>
                </a:solidFill>
              </a:rPr>
              <a:t>transfer functions </a:t>
            </a:r>
          </a:p>
          <a:p>
            <a:pPr lvl="1"/>
            <a:r>
              <a:rPr lang="en-US" dirty="0"/>
              <a:t>encode </a:t>
            </a:r>
            <a:r>
              <a:rPr lang="en-US" dirty="0">
                <a:solidFill>
                  <a:srgbClr val="0000FF"/>
                </a:solidFill>
              </a:rPr>
              <a:t>procedure</a:t>
            </a:r>
            <a:r>
              <a:rPr lang="en-US" dirty="0"/>
              <a:t> as a </a:t>
            </a:r>
            <a:r>
              <a:rPr lang="en-US" dirty="0">
                <a:solidFill>
                  <a:srgbClr val="0000FF"/>
                </a:solidFill>
              </a:rPr>
              <a:t>function of its calling context</a:t>
            </a:r>
          </a:p>
          <a:p>
            <a:pPr lvl="1"/>
            <a:r>
              <a:rPr lang="en-US" dirty="0"/>
              <a:t>compact and efficient representation</a:t>
            </a:r>
          </a:p>
          <a:p>
            <a:r>
              <a:rPr lang="en-US" dirty="0"/>
              <a:t>Perform </a:t>
            </a:r>
            <a:r>
              <a:rPr lang="en-US" dirty="0">
                <a:solidFill>
                  <a:srgbClr val="FF3399"/>
                </a:solidFill>
              </a:rPr>
              <a:t>context-sensitive</a:t>
            </a:r>
            <a:r>
              <a:rPr lang="en-US" dirty="0"/>
              <a:t>, </a:t>
            </a:r>
            <a:r>
              <a:rPr lang="en-US" dirty="0">
                <a:solidFill>
                  <a:srgbClr val="FF3399"/>
                </a:solidFill>
              </a:rPr>
              <a:t>inter-procedural</a:t>
            </a:r>
            <a:r>
              <a:rPr lang="en-US" dirty="0"/>
              <a:t> analysis</a:t>
            </a:r>
          </a:p>
          <a:p>
            <a:pPr lvl="1"/>
            <a:r>
              <a:rPr lang="en-US" dirty="0"/>
              <a:t>similar to dataflow analysis</a:t>
            </a:r>
          </a:p>
          <a:p>
            <a:pPr lvl="1"/>
            <a:r>
              <a:rPr lang="en-US" dirty="0"/>
              <a:t>but across the procedure call graph</a:t>
            </a:r>
          </a:p>
          <a:p>
            <a:r>
              <a:rPr lang="en-US" dirty="0">
                <a:solidFill>
                  <a:srgbClr val="0000FF"/>
                </a:solidFill>
              </a:rPr>
              <a:t>Gives accurate results</a:t>
            </a:r>
          </a:p>
          <a:p>
            <a:pPr lvl="1"/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scales up to large programs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1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/>
              <a:t>References</a:t>
            </a:r>
            <a:r>
              <a:rPr lang="en-US" dirty="0"/>
              <a:t>:</a:t>
            </a:r>
          </a:p>
          <a:p>
            <a:r>
              <a:rPr lang="en-US" i="1" dirty="0">
                <a:solidFill>
                  <a:srgbClr val="FF3399"/>
                </a:solidFill>
              </a:rPr>
              <a:t>“A Probabilistic Pointer Analysis for Speculative Optimizations”</a:t>
            </a:r>
            <a:r>
              <a:rPr lang="en-US" dirty="0"/>
              <a:t>, </a:t>
            </a:r>
            <a:r>
              <a:rPr lang="en-US" dirty="0" err="1"/>
              <a:t>DaSilva</a:t>
            </a:r>
            <a:r>
              <a:rPr lang="en-US" dirty="0"/>
              <a:t> and </a:t>
            </a:r>
            <a:r>
              <a:rPr lang="en-US" dirty="0" err="1"/>
              <a:t>Steffan</a:t>
            </a:r>
            <a:r>
              <a:rPr lang="en-US" dirty="0"/>
              <a:t>, ASPLOS 2006</a:t>
            </a:r>
          </a:p>
          <a:p>
            <a:r>
              <a:rPr lang="en-US" i="1" dirty="0">
                <a:solidFill>
                  <a:srgbClr val="0000FF"/>
                </a:solidFill>
              </a:rPr>
              <a:t>“Compiler support for speculative multithreading architecture with probabilistic points-to analysis”</a:t>
            </a:r>
            <a:r>
              <a:rPr lang="en-US" dirty="0"/>
              <a:t>, </a:t>
            </a:r>
            <a:r>
              <a:rPr lang="en-US" dirty="0" err="1"/>
              <a:t>Shen</a:t>
            </a:r>
            <a:r>
              <a:rPr lang="en-US" dirty="0"/>
              <a:t> et al., </a:t>
            </a:r>
            <a:r>
              <a:rPr lang="en-US" dirty="0" err="1"/>
              <a:t>PPoPP</a:t>
            </a:r>
            <a:r>
              <a:rPr lang="en-US" dirty="0"/>
              <a:t> 2003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Alias Analysis for Executable Code”</a:t>
            </a:r>
            <a:r>
              <a:rPr lang="en-US" dirty="0"/>
              <a:t>, Fernandez and </a:t>
            </a:r>
            <a:r>
              <a:rPr lang="en-US" dirty="0" err="1"/>
              <a:t>Espasa</a:t>
            </a:r>
            <a:r>
              <a:rPr lang="en-US" dirty="0"/>
              <a:t>, PACT 2002</a:t>
            </a:r>
          </a:p>
          <a:p>
            <a:r>
              <a:rPr lang="en-US" i="1" dirty="0">
                <a:solidFill>
                  <a:srgbClr val="0000FF"/>
                </a:solidFill>
              </a:rPr>
              <a:t>“A General Compiler Framework for Speculative Optimizations Using Data Speculative Code Motion”</a:t>
            </a:r>
            <a:r>
              <a:rPr lang="en-US" dirty="0"/>
              <a:t>, Dai et al., CGO 2005</a:t>
            </a:r>
          </a:p>
          <a:p>
            <a:r>
              <a:rPr lang="en-US" i="1" dirty="0">
                <a:solidFill>
                  <a:srgbClr val="0000FF"/>
                </a:solidFill>
              </a:rPr>
              <a:t>“Speculative register promotion using Advanced Load Address Table (ALAT)”</a:t>
            </a:r>
            <a:r>
              <a:rPr lang="en-US" dirty="0"/>
              <a:t>, Lin et al., CGO 2003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416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 Analysis: Yes, No, &amp; Maybe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Do pointers a and b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r>
              <a:rPr lang="en-US" dirty="0">
                <a:solidFill>
                  <a:srgbClr val="0000FF"/>
                </a:solidFill>
              </a:rPr>
              <a:t>How can we optimize the “</a:t>
            </a:r>
            <a:r>
              <a:rPr lang="en-US" dirty="0">
                <a:solidFill>
                  <a:srgbClr val="FF3399"/>
                </a:solidFill>
              </a:rPr>
              <a:t>maybe</a:t>
            </a:r>
            <a:r>
              <a:rPr lang="en-US" dirty="0">
                <a:solidFill>
                  <a:srgbClr val="0000FF"/>
                </a:solidFill>
              </a:rPr>
              <a:t>” cases?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44600"/>
              <a:chOff x="2171" y="1441"/>
              <a:chExt cx="1285" cy="830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grpSp>
        <p:nvGrpSpPr>
          <p:cNvPr id="20" name="Group 22"/>
          <p:cNvGrpSpPr>
            <a:grpSpLocks/>
          </p:cNvGrpSpPr>
          <p:nvPr/>
        </p:nvGrpSpPr>
        <p:grpSpPr bwMode="auto">
          <a:xfrm>
            <a:off x="7634288" y="3581400"/>
            <a:ext cx="1498600" cy="1219200"/>
            <a:chOff x="4809" y="2256"/>
            <a:chExt cx="944" cy="768"/>
          </a:xfrm>
        </p:grpSpPr>
        <p:pic>
          <p:nvPicPr>
            <p:cNvPr id="21" name="Picture 23" descr="MCj037108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2256"/>
              <a:ext cx="665" cy="768"/>
            </a:xfrm>
            <a:prstGeom prst="rect">
              <a:avLst/>
            </a:prstGeom>
            <a:noFill/>
          </p:spPr>
        </p:pic>
        <p:sp>
          <p:nvSpPr>
            <p:cNvPr id="22" name="AutoShape 24"/>
            <p:cNvSpPr>
              <a:spLocks noChangeArrowheads="1"/>
            </p:cNvSpPr>
            <p:nvPr/>
          </p:nvSpPr>
          <p:spPr bwMode="auto">
            <a:xfrm rot="1500000">
              <a:off x="4809" y="2294"/>
              <a:ext cx="419" cy="123"/>
            </a:xfrm>
            <a:prstGeom prst="rightArrow">
              <a:avLst>
                <a:gd name="adj1" fmla="val 50000"/>
                <a:gd name="adj2" fmla="val 85163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56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Speculate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r>
              <a:rPr lang="en-US" sz="2400" dirty="0"/>
              <a:t>Implement a </a:t>
            </a:r>
            <a:r>
              <a:rPr lang="en-US" sz="2400" dirty="0">
                <a:solidFill>
                  <a:srgbClr val="FF3399"/>
                </a:solidFill>
              </a:rPr>
              <a:t>potentially unsafe</a:t>
            </a:r>
            <a:r>
              <a:rPr lang="en-US" sz="2400" dirty="0"/>
              <a:t> optimization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Verify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Recover</a:t>
            </a:r>
            <a:r>
              <a:rPr lang="en-US" sz="2400" dirty="0"/>
              <a:t> if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Picture 4" descr="MCj025437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57200"/>
            <a:ext cx="1411061" cy="762000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609600" y="2209800"/>
            <a:ext cx="2590800" cy="3200400"/>
            <a:chOff x="609600" y="2209800"/>
            <a:chExt cx="2590800" cy="3200400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609600" y="2209800"/>
              <a:ext cx="2590800" cy="32004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674107" y="2209800"/>
              <a:ext cx="2526293" cy="2246769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*a;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29000" y="3276600"/>
            <a:ext cx="1981201" cy="1476190"/>
            <a:chOff x="3429000" y="3276600"/>
            <a:chExt cx="1981201" cy="1476190"/>
          </a:xfrm>
        </p:grpSpPr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782061" y="3588795"/>
              <a:ext cx="1628140" cy="367739"/>
            </a:xfrm>
            <a:prstGeom prst="rightArrow">
              <a:avLst>
                <a:gd name="adj1" fmla="val 50000"/>
                <a:gd name="adj2" fmla="val 13125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517265" y="3983349"/>
              <a:ext cx="1630875" cy="769441"/>
            </a:xfrm>
            <a:prstGeom prst="rect">
              <a:avLst/>
            </a:prstGeom>
            <a:noFill/>
            <a:ln w="63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2000" b="0" dirty="0">
                  <a:latin typeface="Calibri"/>
                </a:rPr>
                <a:t> is </a:t>
              </a:r>
              <a:r>
                <a:rPr lang="en-US" sz="2000" b="0" i="1" dirty="0">
                  <a:solidFill>
                    <a:srgbClr val="0000FF"/>
                  </a:solidFill>
                  <a:latin typeface="Calibri"/>
                </a:rPr>
                <a:t>probably </a:t>
              </a:r>
            </a:p>
            <a:p>
              <a:r>
                <a:rPr lang="en-US" sz="2000" b="0" dirty="0">
                  <a:latin typeface="Calibri"/>
                </a:rPr>
                <a:t>loop invariant</a:t>
              </a:r>
              <a:r>
                <a:rPr lang="en-US" b="0" dirty="0">
                  <a:latin typeface="Calibri"/>
                </a:rPr>
                <a:t> </a:t>
              </a:r>
            </a:p>
          </p:txBody>
        </p:sp>
        <p:pic>
          <p:nvPicPr>
            <p:cNvPr id="14" name="Picture 11" descr="MCj025437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29000" y="3276600"/>
              <a:ext cx="882650" cy="496065"/>
            </a:xfrm>
            <a:prstGeom prst="rect">
              <a:avLst/>
            </a:prstGeom>
            <a:noFill/>
          </p:spPr>
        </p:pic>
      </p:grpSp>
      <p:grpSp>
        <p:nvGrpSpPr>
          <p:cNvPr id="19" name="Group 18"/>
          <p:cNvGrpSpPr/>
          <p:nvPr/>
        </p:nvGrpSpPr>
        <p:grpSpPr>
          <a:xfrm>
            <a:off x="5715000" y="2209800"/>
            <a:ext cx="3048000" cy="3276600"/>
            <a:chOff x="5715000" y="2209800"/>
            <a:chExt cx="3048000" cy="3276600"/>
          </a:xfrm>
        </p:grpSpPr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5715000" y="2209800"/>
              <a:ext cx="3048000" cy="3276600"/>
            </a:xfrm>
            <a:prstGeom prst="foldedCorner">
              <a:avLst>
                <a:gd name="adj" fmla="val 12500"/>
              </a:avLst>
            </a:prstGeom>
            <a:solidFill>
              <a:srgbClr val="FFFF00">
                <a:alpha val="30000"/>
              </a:srgbClr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5790890" y="2209800"/>
              <a:ext cx="2972110" cy="2862322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*a, x,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…</a:t>
              </a:r>
            </a:p>
            <a:p>
              <a:r>
                <a:rPr lang="en-US" sz="2000" b="1" dirty="0" err="1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 = *a;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while(…)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   x = </a:t>
              </a:r>
              <a:r>
                <a:rPr lang="en-US" sz="2000" b="1" dirty="0" err="1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tmp</a:t>
              </a:r>
              <a:r>
                <a:rPr lang="en-US" sz="2000" b="1" dirty="0">
                  <a:solidFill>
                    <a:srgbClr val="FF33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…</a:t>
              </a:r>
            </a:p>
            <a:p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 </a:t>
              </a:r>
            </a:p>
            <a:p>
              <a:r>
                <a:rPr lang="en-US" sz="2000" b="1" i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&lt;verify, recover?&gt;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08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382000" cy="4572000"/>
          </a:xfrm>
        </p:spPr>
        <p:txBody>
          <a:bodyPr>
            <a:normAutofit/>
          </a:bodyPr>
          <a:lstStyle/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Basics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Design Options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Algorithms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Pointer Analysis Using BDDs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Probabilistic Pointer Analysis</a:t>
            </a:r>
          </a:p>
          <a:p>
            <a:pPr marL="914400" indent="-400050">
              <a:buFont typeface="Arial" pitchFamily="34" charset="0"/>
              <a:buChar char="•"/>
            </a:pPr>
            <a:endParaRPr lang="en-US" dirty="0"/>
          </a:p>
          <a:p>
            <a:pPr marL="51435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z="1800" smtClean="0"/>
              <a:pPr/>
              <a:t>3</a:t>
            </a:fld>
            <a:endParaRPr lang="en-US" sz="18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FCB22A0-752A-4B59-94A3-4CD2EFE747A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56558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Speculative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EPIC Instruction sets</a:t>
            </a:r>
          </a:p>
          <a:p>
            <a:pPr lvl="1"/>
            <a:r>
              <a:rPr lang="en-US" dirty="0"/>
              <a:t>Support for speculative load/store instructions (e.g., Itanium)</a:t>
            </a:r>
          </a:p>
          <a:p>
            <a:r>
              <a:rPr lang="en-US" dirty="0">
                <a:solidFill>
                  <a:srgbClr val="0000FF"/>
                </a:solidFill>
              </a:rPr>
              <a:t>Speculative compiler optimizations</a:t>
            </a:r>
          </a:p>
          <a:p>
            <a:pPr lvl="1"/>
            <a:r>
              <a:rPr lang="en-US" dirty="0"/>
              <a:t>Dead store elimination, redundancy elimination, copy propagation, strength reduction, register promotion</a:t>
            </a:r>
          </a:p>
          <a:p>
            <a:r>
              <a:rPr lang="en-US" dirty="0">
                <a:solidFill>
                  <a:srgbClr val="0000FF"/>
                </a:solidFill>
              </a:rPr>
              <a:t>Thread-level speculation (TLS) </a:t>
            </a:r>
          </a:p>
          <a:p>
            <a:pPr lvl="1"/>
            <a:r>
              <a:rPr lang="en-US" dirty="0"/>
              <a:t>Hardware and compiler support for speculative parallel threads</a:t>
            </a:r>
          </a:p>
          <a:p>
            <a:r>
              <a:rPr lang="en-US" dirty="0">
                <a:solidFill>
                  <a:srgbClr val="0000FF"/>
                </a:solidFill>
              </a:rPr>
              <a:t>Transactional programming</a:t>
            </a:r>
          </a:p>
          <a:p>
            <a:pPr lvl="1"/>
            <a:r>
              <a:rPr lang="en-US" dirty="0"/>
              <a:t>Hardware and software support for speculative parallel transactions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algn="ctr">
              <a:buNone/>
            </a:pPr>
            <a:r>
              <a:rPr lang="en-GB" i="1" dirty="0">
                <a:solidFill>
                  <a:srgbClr val="0000FF"/>
                </a:solidFill>
              </a:rPr>
              <a:t>Heavy reliance on </a:t>
            </a:r>
            <a:r>
              <a:rPr lang="en-GB" i="1" dirty="0">
                <a:solidFill>
                  <a:srgbClr val="FF3399"/>
                </a:solidFill>
              </a:rPr>
              <a:t>detailed profile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Quantify “Maybe”?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8767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Estimate the potential benefit for speculating: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sz="1050" dirty="0"/>
          </a:p>
          <a:p>
            <a:pPr algn="ctr">
              <a:buNone/>
            </a:pPr>
            <a:endParaRPr lang="en-US" sz="1000" dirty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00FF"/>
                </a:solidFill>
              </a:rPr>
              <a:t>Ideally “maybe” should be a </a:t>
            </a:r>
            <a:r>
              <a:rPr lang="en-US" dirty="0">
                <a:solidFill>
                  <a:srgbClr val="FF3399"/>
                </a:solidFill>
              </a:rPr>
              <a:t>probability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7" name="Picture 4" descr="MCj023736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657600"/>
            <a:ext cx="1576388" cy="1600200"/>
          </a:xfrm>
          <a:prstGeom prst="rect">
            <a:avLst/>
          </a:prstGeom>
          <a:noFill/>
        </p:spPr>
      </p:pic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029200" y="3733800"/>
            <a:ext cx="3505200" cy="1331913"/>
            <a:chOff x="3072" y="2880"/>
            <a:chExt cx="2208" cy="839"/>
          </a:xfrm>
        </p:grpSpPr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 rot="449683">
              <a:off x="3072" y="3191"/>
              <a:ext cx="672" cy="144"/>
            </a:xfrm>
            <a:prstGeom prst="rightArrow">
              <a:avLst>
                <a:gd name="adj1" fmla="val 50000"/>
                <a:gd name="adj2" fmla="val 116667"/>
              </a:avLst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3839" y="2880"/>
              <a:ext cx="1441" cy="839"/>
              <a:chOff x="3503" y="3090"/>
              <a:chExt cx="1441" cy="839"/>
            </a:xfrm>
          </p:grpSpPr>
          <p:pic>
            <p:nvPicPr>
              <p:cNvPr id="11" name="Picture 8" descr="MCBS01884_0000[1]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0" y="3360"/>
                <a:ext cx="552" cy="555"/>
              </a:xfrm>
              <a:prstGeom prst="rect">
                <a:avLst/>
              </a:prstGeom>
              <a:noFill/>
            </p:spPr>
          </p:pic>
          <p:pic>
            <p:nvPicPr>
              <p:cNvPr id="12" name="Picture 9" descr="MCBS01886_0000[1]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600" y="3360"/>
                <a:ext cx="567" cy="569"/>
              </a:xfrm>
              <a:prstGeom prst="rect">
                <a:avLst/>
              </a:prstGeom>
              <a:noFill/>
            </p:spPr>
          </p:pic>
          <p:sp>
            <p:nvSpPr>
              <p:cNvPr id="13" name="Text Box 10"/>
              <p:cNvSpPr txBox="1">
                <a:spLocks noChangeArrowheads="1"/>
              </p:cNvSpPr>
              <p:nvPr/>
            </p:nvSpPr>
            <p:spPr bwMode="auto">
              <a:xfrm>
                <a:off x="3503" y="3090"/>
                <a:ext cx="1441" cy="327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0">
                    <a:latin typeface="Stencil" pitchFamily="82" charset="0"/>
                  </a:rPr>
                  <a:t>Speculate?</a:t>
                </a:r>
              </a:p>
            </p:txBody>
          </p:sp>
        </p:grp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609600" y="3048000"/>
            <a:ext cx="2895600" cy="1295400"/>
            <a:chOff x="288" y="2448"/>
            <a:chExt cx="1824" cy="816"/>
          </a:xfrm>
        </p:grpSpPr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288" y="2448"/>
              <a:ext cx="1104" cy="81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Expected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speedup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00B050"/>
                  </a:solidFill>
                  <a:latin typeface="Calibri"/>
                </a:rPr>
                <a:t>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749664">
              <a:off x="1488" y="2928"/>
              <a:ext cx="624" cy="96"/>
            </a:xfrm>
            <a:prstGeom prst="rightArrow">
              <a:avLst>
                <a:gd name="adj1" fmla="val 50000"/>
                <a:gd name="adj2" fmla="val 1625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4"/>
          <p:cNvGrpSpPr>
            <a:grpSpLocks/>
          </p:cNvGrpSpPr>
          <p:nvPr/>
        </p:nvGrpSpPr>
        <p:grpSpPr bwMode="auto">
          <a:xfrm>
            <a:off x="1371600" y="1752854"/>
            <a:ext cx="2057400" cy="2057146"/>
            <a:chOff x="768" y="1682"/>
            <a:chExt cx="1296" cy="1246"/>
          </a:xfrm>
        </p:grpSpPr>
        <p:sp>
          <p:nvSpPr>
            <p:cNvPr id="18" name="AutoShape 15"/>
            <p:cNvSpPr>
              <a:spLocks noChangeArrowheads="1"/>
            </p:cNvSpPr>
            <p:nvPr/>
          </p:nvSpPr>
          <p:spPr bwMode="auto">
            <a:xfrm>
              <a:off x="768" y="1682"/>
              <a:ext cx="1152" cy="670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Recovery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penalty</a:t>
              </a:r>
            </a:p>
            <a:p>
              <a:pPr algn="ctr"/>
              <a:r>
                <a:rPr lang="en-US" sz="1600" b="0" dirty="0">
                  <a:latin typeface="Calibri"/>
                </a:rPr>
                <a:t>(if </a:t>
              </a:r>
              <a:r>
                <a:rPr lang="en-US" sz="1600" b="0" dirty="0">
                  <a:solidFill>
                    <a:srgbClr val="FF0000"/>
                  </a:solidFill>
                  <a:latin typeface="Calibri"/>
                </a:rPr>
                <a:t>unsuccessful</a:t>
              </a:r>
              <a:r>
                <a:rPr lang="en-US" sz="1600" b="0" dirty="0">
                  <a:latin typeface="Calibri"/>
                </a:rPr>
                <a:t>)</a:t>
              </a: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3018922">
              <a:off x="1728" y="2592"/>
              <a:ext cx="576" cy="96"/>
            </a:xfrm>
            <a:prstGeom prst="rightArrow">
              <a:avLst>
                <a:gd name="adj1" fmla="val 50000"/>
                <a:gd name="adj2" fmla="val 15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3352800" y="1981200"/>
            <a:ext cx="1676400" cy="1600200"/>
            <a:chOff x="2016" y="1776"/>
            <a:chExt cx="1056" cy="1008"/>
          </a:xfrm>
        </p:grpSpPr>
        <p:sp>
          <p:nvSpPr>
            <p:cNvPr id="21" name="AutoShape 18"/>
            <p:cNvSpPr>
              <a:spLocks noChangeArrowheads="1"/>
            </p:cNvSpPr>
            <p:nvPr/>
          </p:nvSpPr>
          <p:spPr bwMode="auto">
            <a:xfrm>
              <a:off x="2016" y="1776"/>
              <a:ext cx="1056" cy="576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Overhead</a:t>
              </a:r>
            </a:p>
            <a:p>
              <a:pPr algn="ctr"/>
              <a:r>
                <a:rPr lang="en-US" sz="2400" b="0" dirty="0">
                  <a:solidFill>
                    <a:srgbClr val="0000FF"/>
                  </a:solidFill>
                  <a:latin typeface="Calibri"/>
                </a:rPr>
                <a:t>for verify</a:t>
              </a: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 rot="5400000">
              <a:off x="2352" y="2544"/>
              <a:ext cx="384" cy="96"/>
            </a:xfrm>
            <a:prstGeom prst="rightArrow">
              <a:avLst>
                <a:gd name="adj1" fmla="val 50000"/>
                <a:gd name="adj2" fmla="val 100000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5715000" y="1600200"/>
            <a:ext cx="1600200" cy="838200"/>
            <a:chOff x="3504" y="1296"/>
            <a:chExt cx="1008" cy="528"/>
          </a:xfrm>
        </p:grpSpPr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3504" y="1440"/>
              <a:ext cx="576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800"/>
                <a:t>Maybe</a:t>
              </a:r>
              <a:endParaRPr lang="en-CA" sz="1800"/>
            </a:p>
          </p:txBody>
        </p:sp>
        <p:pic>
          <p:nvPicPr>
            <p:cNvPr id="28" name="Picture 26" descr="MCj0371076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14" y="1296"/>
              <a:ext cx="398" cy="528"/>
            </a:xfrm>
            <a:prstGeom prst="rect">
              <a:avLst/>
            </a:prstGeom>
            <a:noFill/>
          </p:spPr>
        </p:pic>
      </p:grpSp>
      <p:grpSp>
        <p:nvGrpSpPr>
          <p:cNvPr id="29" name="Group 27"/>
          <p:cNvGrpSpPr>
            <a:grpSpLocks/>
          </p:cNvGrpSpPr>
          <p:nvPr/>
        </p:nvGrpSpPr>
        <p:grpSpPr bwMode="auto">
          <a:xfrm>
            <a:off x="4508500" y="2286000"/>
            <a:ext cx="2425700" cy="1166813"/>
            <a:chOff x="2744" y="1968"/>
            <a:chExt cx="1528" cy="735"/>
          </a:xfrm>
        </p:grpSpPr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3120" y="1968"/>
              <a:ext cx="1152" cy="672"/>
            </a:xfrm>
            <a:prstGeom prst="roundRect">
              <a:avLst>
                <a:gd name="adj" fmla="val 16667"/>
              </a:avLst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Probability</a:t>
              </a:r>
            </a:p>
            <a:p>
              <a:pPr algn="ctr"/>
              <a:r>
                <a:rPr lang="en-US" sz="2400" b="0" dirty="0">
                  <a:solidFill>
                    <a:srgbClr val="FF3399"/>
                  </a:solidFill>
                  <a:latin typeface="Calibri"/>
                </a:rPr>
                <a:t>of success</a:t>
              </a:r>
              <a:endParaRPr lang="en-US" sz="1600" b="0" dirty="0">
                <a:solidFill>
                  <a:srgbClr val="FF3399"/>
                </a:solidFill>
                <a:latin typeface="Calibri"/>
              </a:endParaRPr>
            </a:p>
          </p:txBody>
        </p:sp>
        <p:sp>
          <p:nvSpPr>
            <p:cNvPr id="31" name="AutoShape 29"/>
            <p:cNvSpPr>
              <a:spLocks noChangeArrowheads="1"/>
            </p:cNvSpPr>
            <p:nvPr/>
          </p:nvSpPr>
          <p:spPr bwMode="auto">
            <a:xfrm rot="8193653">
              <a:off x="2744" y="2607"/>
              <a:ext cx="365" cy="96"/>
            </a:xfrm>
            <a:prstGeom prst="rightArrow">
              <a:avLst>
                <a:gd name="adj1" fmla="val 50000"/>
                <a:gd name="adj2" fmla="val 95052"/>
              </a:avLst>
            </a:prstGeom>
            <a:noFill/>
            <a:ln w="2222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486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34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Conventional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fontScale="92500"/>
          </a:bodyPr>
          <a:lstStyle/>
          <a:p>
            <a:r>
              <a:rPr lang="en-US" dirty="0"/>
              <a:t>Do pointers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point to the same location?</a:t>
            </a:r>
          </a:p>
          <a:p>
            <a:pPr lvl="1"/>
            <a:r>
              <a:rPr lang="en-US" dirty="0"/>
              <a:t>Repeat for every pair of pointers at every program point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2"/>
          <p:cNvGrpSpPr/>
          <p:nvPr/>
        </p:nvGrpSpPr>
        <p:grpSpPr>
          <a:xfrm>
            <a:off x="4343400" y="2438400"/>
            <a:ext cx="1447800" cy="990600"/>
            <a:chOff x="4343400" y="2438400"/>
            <a:chExt cx="1447800" cy="9906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343400" y="2438400"/>
              <a:ext cx="1295400" cy="7620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0000FF"/>
                  </a:solidFill>
                  <a:latin typeface="Calibri"/>
                </a:rPr>
                <a:t>Analysis</a:t>
              </a:r>
            </a:p>
          </p:txBody>
        </p:sp>
      </p:grpSp>
      <p:pic>
        <p:nvPicPr>
          <p:cNvPr id="21" name="Picture 23" descr="MCj037108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1" y="3581400"/>
            <a:ext cx="1055688" cy="1219200"/>
          </a:xfrm>
          <a:prstGeom prst="rect">
            <a:avLst/>
          </a:prstGeom>
          <a:noFill/>
        </p:spPr>
      </p:pic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28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51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32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12" name="Group 14"/>
            <p:cNvGrpSpPr>
              <a:grpSpLocks/>
            </p:cNvGrpSpPr>
            <p:nvPr/>
          </p:nvGrpSpPr>
          <p:grpSpPr bwMode="auto">
            <a:xfrm>
              <a:off x="6171801" y="2419348"/>
              <a:ext cx="1829201" cy="1244599"/>
              <a:chOff x="2171" y="1441"/>
              <a:chExt cx="1285" cy="830"/>
            </a:xfrm>
          </p:grpSpPr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 Not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7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5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Definitely</a:t>
                </a:r>
                <a:endParaRPr lang="en-CA" sz="1800" dirty="0">
                  <a:latin typeface="Calibri"/>
                </a:endParaRPr>
              </a:p>
            </p:txBody>
          </p:sp>
          <p:sp>
            <p:nvSpPr>
              <p:cNvPr id="38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54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800" dirty="0">
                    <a:latin typeface="Calibri"/>
                  </a:rPr>
                  <a:t>Maybe</a:t>
                </a:r>
                <a:endParaRPr lang="en-CA" sz="1800" dirty="0">
                  <a:latin typeface="Calibri"/>
                </a:endParaRPr>
              </a:p>
            </p:txBody>
          </p:sp>
        </p:grp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Potential advantage of Probabilistic Pointer Analysis:</a:t>
            </a:r>
          </a:p>
          <a:p>
            <a:pPr lvl="1"/>
            <a:r>
              <a:rPr lang="en-US" dirty="0"/>
              <a:t>it doesn’t need to be safe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143000" y="1676400"/>
            <a:ext cx="1828800" cy="1447800"/>
          </a:xfrm>
          <a:prstGeom prst="flowChartDocument">
            <a:avLst/>
          </a:prstGeom>
          <a:solidFill>
            <a:srgbClr val="FFFF00">
              <a:alpha val="30000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600200"/>
            <a:ext cx="1028700" cy="881063"/>
          </a:xfrm>
          <a:prstGeom prst="rect">
            <a:avLst/>
          </a:prstGeom>
          <a:noFill/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14400" y="1676400"/>
            <a:ext cx="2057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*a = ~</a:t>
            </a:r>
          </a:p>
          <a:p>
            <a:pPr algn="ctr" eaLnBrk="1" hangingPunct="1"/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~ = *b</a:t>
            </a:r>
            <a:endParaRPr lang="en-CA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52400" y="1524000"/>
            <a:ext cx="4038600" cy="2743200"/>
          </a:xfrm>
          <a:prstGeom prst="rect">
            <a:avLst/>
          </a:prstGeom>
          <a:noFill/>
          <a:ln w="381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33"/>
          <p:cNvGrpSpPr/>
          <p:nvPr/>
        </p:nvGrpSpPr>
        <p:grpSpPr>
          <a:xfrm>
            <a:off x="5943600" y="2209800"/>
            <a:ext cx="2362200" cy="1676400"/>
            <a:chOff x="5943600" y="2209800"/>
            <a:chExt cx="2362200" cy="1676400"/>
          </a:xfrm>
        </p:grpSpPr>
        <p:grpSp>
          <p:nvGrpSpPr>
            <p:cNvPr id="20" name="Group 14"/>
            <p:cNvGrpSpPr>
              <a:grpSpLocks/>
            </p:cNvGrpSpPr>
            <p:nvPr/>
          </p:nvGrpSpPr>
          <p:grpSpPr bwMode="auto">
            <a:xfrm>
              <a:off x="6171801" y="2419350"/>
              <a:ext cx="1829201" cy="1232604"/>
              <a:chOff x="2171" y="1441"/>
              <a:chExt cx="1285" cy="822"/>
            </a:xfrm>
          </p:grpSpPr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171" y="1729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0.0</a:t>
                </a:r>
                <a:endParaRPr lang="en-CA" dirty="0"/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171" y="1441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i="1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dirty="0"/>
                  <a:t> = 1.0</a:t>
                </a:r>
                <a:endParaRPr lang="en-CA" dirty="0"/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171" y="2017"/>
                <a:ext cx="1285" cy="246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3399"/>
                    </a:solidFill>
                  </a:rPr>
                  <a:t>0.0 &lt; </a:t>
                </a:r>
                <a:r>
                  <a:rPr lang="en-US" b="1" i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p</a:t>
                </a:r>
                <a:r>
                  <a:rPr lang="en-US" b="1" dirty="0">
                    <a:solidFill>
                      <a:srgbClr val="FF3399"/>
                    </a:solidFill>
                  </a:rPr>
                  <a:t> &lt; 1.0</a:t>
                </a:r>
                <a:endParaRPr lang="en-CA" b="1" dirty="0">
                  <a:solidFill>
                    <a:srgbClr val="FF3399"/>
                  </a:solidFill>
                </a:endParaRPr>
              </a:p>
            </p:txBody>
          </p:sp>
        </p:grpSp>
        <p:sp>
          <p:nvSpPr>
            <p:cNvPr id="13" name="AutoShape 18"/>
            <p:cNvSpPr>
              <a:spLocks noChangeArrowheads="1"/>
            </p:cNvSpPr>
            <p:nvPr/>
          </p:nvSpPr>
          <p:spPr bwMode="auto">
            <a:xfrm>
              <a:off x="5943600" y="2209800"/>
              <a:ext cx="2362200" cy="1676400"/>
            </a:xfrm>
            <a:prstGeom prst="flowChartTerminator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32"/>
          <p:cNvGrpSpPr/>
          <p:nvPr/>
        </p:nvGrpSpPr>
        <p:grpSpPr>
          <a:xfrm>
            <a:off x="4267200" y="2209800"/>
            <a:ext cx="1600200" cy="1219200"/>
            <a:chOff x="4267200" y="2209800"/>
            <a:chExt cx="1600200" cy="1219200"/>
          </a:xfrm>
        </p:grpSpPr>
        <p:sp>
          <p:nvSpPr>
            <p:cNvPr id="18" name="AutoShape 20"/>
            <p:cNvSpPr>
              <a:spLocks noChangeArrowheads="1"/>
            </p:cNvSpPr>
            <p:nvPr/>
          </p:nvSpPr>
          <p:spPr bwMode="auto">
            <a:xfrm>
              <a:off x="4343400" y="3276600"/>
              <a:ext cx="1447800" cy="152400"/>
            </a:xfrm>
            <a:prstGeom prst="rightArrow">
              <a:avLst>
                <a:gd name="adj1" fmla="val 50000"/>
                <a:gd name="adj2" fmla="val 237500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" name="AutoShape 21"/>
            <p:cNvSpPr>
              <a:spLocks noChangeArrowheads="1"/>
            </p:cNvSpPr>
            <p:nvPr/>
          </p:nvSpPr>
          <p:spPr bwMode="auto">
            <a:xfrm>
              <a:off x="4267200" y="2209800"/>
              <a:ext cx="1600200" cy="990600"/>
            </a:xfrm>
            <a:prstGeom prst="flowChartAlternateProcess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Probabilistic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Pointer</a:t>
              </a:r>
            </a:p>
            <a:p>
              <a:pPr algn="ctr"/>
              <a:r>
                <a:rPr lang="en-US" sz="2000" b="0" dirty="0">
                  <a:solidFill>
                    <a:srgbClr val="FF3399"/>
                  </a:solidFill>
                  <a:latin typeface="Calibri"/>
                </a:rPr>
                <a:t>Analysis</a:t>
              </a:r>
            </a:p>
          </p:txBody>
        </p:sp>
      </p:grpSp>
      <p:sp>
        <p:nvSpPr>
          <p:cNvPr id="22" name="AutoShape 24"/>
          <p:cNvSpPr>
            <a:spLocks noChangeArrowheads="1"/>
          </p:cNvSpPr>
          <p:nvPr/>
        </p:nvSpPr>
        <p:spPr bwMode="auto">
          <a:xfrm rot="1500000">
            <a:off x="7634288" y="3641725"/>
            <a:ext cx="665163" cy="195263"/>
          </a:xfrm>
          <a:prstGeom prst="rightArrow">
            <a:avLst>
              <a:gd name="adj1" fmla="val 50000"/>
              <a:gd name="adj2" fmla="val 85163"/>
            </a:avLst>
          </a:prstGeom>
          <a:solidFill>
            <a:srgbClr val="0000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25"/>
          <p:cNvGrpSpPr>
            <a:grpSpLocks/>
          </p:cNvGrpSpPr>
          <p:nvPr/>
        </p:nvGrpSpPr>
        <p:grpSpPr bwMode="auto">
          <a:xfrm>
            <a:off x="7835900" y="1600200"/>
            <a:ext cx="1308100" cy="1430338"/>
            <a:chOff x="4936" y="1008"/>
            <a:chExt cx="824" cy="901"/>
          </a:xfrm>
        </p:grpSpPr>
        <p:pic>
          <p:nvPicPr>
            <p:cNvPr id="24" name="Picture 2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088" y="1008"/>
              <a:ext cx="672" cy="414"/>
            </a:xfrm>
            <a:prstGeom prst="rect">
              <a:avLst/>
            </a:prstGeom>
            <a:noFill/>
          </p:spPr>
        </p:pic>
        <p:sp>
          <p:nvSpPr>
            <p:cNvPr id="25" name="AutoShape 27"/>
            <p:cNvSpPr>
              <a:spLocks noChangeArrowheads="1"/>
            </p:cNvSpPr>
            <p:nvPr/>
          </p:nvSpPr>
          <p:spPr bwMode="auto">
            <a:xfrm rot="20100000">
              <a:off x="4936" y="1430"/>
              <a:ext cx="347" cy="96"/>
            </a:xfrm>
            <a:prstGeom prst="rightArrow">
              <a:avLst>
                <a:gd name="adj1" fmla="val 50000"/>
                <a:gd name="adj2" fmla="val 90365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28"/>
            <p:cNvSpPr>
              <a:spLocks noChangeArrowheads="1"/>
            </p:cNvSpPr>
            <p:nvPr/>
          </p:nvSpPr>
          <p:spPr bwMode="auto">
            <a:xfrm rot="18765374">
              <a:off x="4940" y="1618"/>
              <a:ext cx="491" cy="92"/>
            </a:xfrm>
            <a:prstGeom prst="rightArrow">
              <a:avLst>
                <a:gd name="adj1" fmla="val 50000"/>
                <a:gd name="adj2" fmla="val 133424"/>
              </a:avLst>
            </a:prstGeom>
            <a:solidFill>
              <a:srgbClr val="0000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5137" y="1104"/>
              <a:ext cx="573" cy="2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F5F874"/>
                  </a:solidFill>
                  <a:latin typeface="Calibri"/>
                </a:rPr>
                <a:t>optimize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152400" y="2719391"/>
            <a:ext cx="3886200" cy="1277939"/>
            <a:chOff x="336" y="1713"/>
            <a:chExt cx="2688" cy="805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336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*a = ~ 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1920" y="2227"/>
              <a:ext cx="110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400" b="1" dirty="0">
                  <a:latin typeface="Courier New" pitchFamily="49" charset="0"/>
                  <a:cs typeface="Courier New" pitchFamily="49" charset="0"/>
                </a:rPr>
                <a:t>~ = *b</a:t>
              </a:r>
              <a:endParaRPr lang="en-CA" sz="2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 rot="18900000">
              <a:off x="1960" y="1713"/>
              <a:ext cx="112" cy="593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 rot="2700000">
              <a:off x="1241" y="1690"/>
              <a:ext cx="112" cy="657"/>
            </a:xfrm>
            <a:prstGeom prst="downArrow">
              <a:avLst>
                <a:gd name="adj1" fmla="val 50000"/>
                <a:gd name="adj2" fmla="val 14375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1" name="Picture 43" descr="MCj0254374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1163" y="3902075"/>
            <a:ext cx="1265237" cy="68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5675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PPA Research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Accurate points-to probability information</a:t>
            </a:r>
          </a:p>
          <a:p>
            <a:pPr lvl="1"/>
            <a:r>
              <a:rPr lang="en-US" dirty="0"/>
              <a:t>at every static pointer dereference</a:t>
            </a:r>
          </a:p>
          <a:p>
            <a:r>
              <a:rPr lang="en-US" dirty="0">
                <a:solidFill>
                  <a:srgbClr val="0000FF"/>
                </a:solidFill>
              </a:rPr>
              <a:t>Scalable analysis </a:t>
            </a:r>
          </a:p>
          <a:p>
            <a:pPr lvl="1"/>
            <a:r>
              <a:rPr lang="en-US" dirty="0"/>
              <a:t>Goal: entire SPEC integer benchmark suite</a:t>
            </a:r>
          </a:p>
          <a:p>
            <a:r>
              <a:rPr lang="en-US" dirty="0">
                <a:solidFill>
                  <a:srgbClr val="0000FF"/>
                </a:solidFill>
              </a:rPr>
              <a:t>Understand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scalability/accuracy tradeoff</a:t>
            </a:r>
          </a:p>
          <a:p>
            <a:pPr lvl="1"/>
            <a:r>
              <a:rPr lang="en-US" dirty="0"/>
              <a:t>through flexible static memory model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r>
              <a:rPr lang="en-US" i="1" dirty="0">
                <a:solidFill>
                  <a:srgbClr val="0000FF"/>
                </a:solidFill>
              </a:rPr>
              <a:t>Improve our understanding of programs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879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Fixed</a:t>
            </a:r>
            <a:r>
              <a:rPr lang="en-US" dirty="0"/>
              <a:t>:</a:t>
            </a:r>
          </a:p>
          <a:p>
            <a:r>
              <a:rPr lang="en-US" dirty="0"/>
              <a:t> Bottom Up / Top Down Approach</a:t>
            </a:r>
          </a:p>
          <a:p>
            <a:r>
              <a:rPr lang="en-US" dirty="0"/>
              <a:t> Linear transfer functions (for scalability)</a:t>
            </a:r>
          </a:p>
          <a:p>
            <a:r>
              <a:rPr lang="en-US" dirty="0"/>
              <a:t> One-level context and flow sensitive</a:t>
            </a:r>
          </a:p>
          <a:p>
            <a:endParaRPr lang="en-US" dirty="0"/>
          </a:p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Flexible</a:t>
            </a:r>
            <a:r>
              <a:rPr lang="en-US" dirty="0"/>
              <a:t>:</a:t>
            </a:r>
          </a:p>
          <a:p>
            <a:r>
              <a:rPr lang="en-US" dirty="0"/>
              <a:t>Edge profiling (or static prediction)</a:t>
            </a:r>
          </a:p>
          <a:p>
            <a:r>
              <a:rPr lang="en-US" dirty="0"/>
              <a:t>Safe (or unsafe)</a:t>
            </a:r>
          </a:p>
          <a:p>
            <a:r>
              <a:rPr lang="en-US" dirty="0"/>
              <a:t>Field sensitive (or field insensitive)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3805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071257-D2F8-4A34-BA4A-2D8AD98282DF}" type="slidenum">
              <a:rPr lang="en-US"/>
              <a:pPr/>
              <a:t>36</a:t>
            </a:fld>
            <a:endParaRPr lang="en-US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98500"/>
          </a:xfrm>
        </p:spPr>
        <p:txBody>
          <a:bodyPr>
            <a:normAutofit fontScale="90000"/>
          </a:bodyPr>
          <a:lstStyle/>
          <a:p>
            <a:r>
              <a:rPr lang="en-US" dirty="0"/>
              <a:t>Traditional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79588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589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else(…)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79591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79592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79593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79594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79595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6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597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8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599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0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9601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2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3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79604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9605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79607" name="Oval 23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8" name="Rectangle 24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79609" name="Text Box 25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79610" name="Text Box 26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79611" name="Rectangle 27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612" name="Line 28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3" name="Line 29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614" name="Text Box 30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Definitely</a:t>
              </a:r>
              <a:endParaRPr lang="en-CA"/>
            </a:p>
          </p:txBody>
        </p:sp>
        <p:sp>
          <p:nvSpPr>
            <p:cNvPr id="579615" name="Text Box 31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Maybe</a:t>
              </a:r>
              <a:endParaRPr lang="en-CA"/>
            </a:p>
          </p:txBody>
        </p:sp>
        <p:sp>
          <p:nvSpPr>
            <p:cNvPr id="579616" name="Text Box 32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79617" name="Text Box 33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</p:grpSp>
      <p:sp>
        <p:nvSpPr>
          <p:cNvPr id="579618" name="AutoShape 34"/>
          <p:cNvSpPr>
            <a:spLocks noChangeArrowheads="1"/>
          </p:cNvSpPr>
          <p:nvPr/>
        </p:nvSpPr>
        <p:spPr bwMode="auto">
          <a:xfrm>
            <a:off x="4191000" y="5576367"/>
            <a:ext cx="4572000" cy="455065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000" dirty="0">
                <a:solidFill>
                  <a:srgbClr val="FF3399"/>
                </a:solidFill>
                <a:latin typeface="Calibri"/>
              </a:rPr>
              <a:t>Results are inconclusive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endParaRPr lang="en-GB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09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79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579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7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7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7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79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579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7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7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7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90" grpId="0" animBg="1"/>
      <p:bldP spid="579591" grpId="0" animBg="1"/>
      <p:bldP spid="579592" grpId="0" animBg="1"/>
      <p:bldP spid="579593" grpId="0" animBg="1"/>
      <p:bldP spid="579594" grpId="0" animBg="1"/>
      <p:bldP spid="579595" grpId="0" animBg="1"/>
      <p:bldP spid="579595" grpId="1" animBg="1"/>
      <p:bldP spid="579596" grpId="0" animBg="1"/>
      <p:bldP spid="579596" grpId="1" animBg="1"/>
      <p:bldP spid="579597" grpId="0" animBg="1"/>
      <p:bldP spid="579597" grpId="1" animBg="1"/>
      <p:bldP spid="579598" grpId="0" animBg="1"/>
      <p:bldP spid="579598" grpId="1" animBg="1"/>
      <p:bldP spid="579599" grpId="0" animBg="1"/>
      <p:bldP spid="579600" grpId="0" animBg="1"/>
      <p:bldP spid="579601" grpId="0" animBg="1"/>
      <p:bldP spid="579602" grpId="0" animBg="1"/>
      <p:bldP spid="579603" grpId="0" animBg="1"/>
      <p:bldP spid="579604" grpId="0" animBg="1"/>
      <p:bldP spid="579605" grpId="0" animBg="1"/>
      <p:bldP spid="5796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304BB3-68BE-4139-9BD5-DBF5EC159548}" type="slidenum">
              <a:rPr lang="en-US"/>
              <a:pPr/>
              <a:t>37</a:t>
            </a:fld>
            <a:endParaRPr lang="en-US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22300"/>
          </a:xfrm>
        </p:spPr>
        <p:txBody>
          <a:bodyPr>
            <a:normAutofit fontScale="90000"/>
          </a:bodyPr>
          <a:lstStyle/>
          <a:p>
            <a:r>
              <a:rPr lang="en-US" sz="4000"/>
              <a:t>Probabilistic Points-To Graph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143000"/>
            <a:ext cx="3429000" cy="5045075"/>
            <a:chOff x="1824" y="912"/>
            <a:chExt cx="1968" cy="1584"/>
          </a:xfrm>
        </p:grpSpPr>
        <p:sp>
          <p:nvSpPr>
            <p:cNvPr id="581636" name="AutoShape 4"/>
            <p:cNvSpPr>
              <a:spLocks noChangeArrowheads="1"/>
            </p:cNvSpPr>
            <p:nvPr/>
          </p:nvSpPr>
          <p:spPr bwMode="auto">
            <a:xfrm>
              <a:off x="1824" y="912"/>
              <a:ext cx="1968" cy="1584"/>
            </a:xfrm>
            <a:prstGeom prst="foldedCorner">
              <a:avLst>
                <a:gd name="adj" fmla="val 12500"/>
              </a:avLst>
            </a:prstGeom>
            <a:solidFill>
              <a:srgbClr val="EFF9FF"/>
            </a:solidFill>
            <a:ln w="9525">
              <a:solidFill>
                <a:srgbClr val="1C1C1C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1873" y="912"/>
              <a:ext cx="1919" cy="1575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0" dirty="0" err="1"/>
                <a:t>int</a:t>
              </a:r>
              <a:r>
                <a:rPr lang="en-US" sz="2200" b="0" dirty="0"/>
                <a:t> x, y, z, *b = &amp;x;</a:t>
              </a:r>
            </a:p>
            <a:p>
              <a:r>
                <a:rPr lang="en-US" sz="1600" b="0" dirty="0"/>
                <a:t>void</a:t>
              </a:r>
              <a:r>
                <a:rPr lang="en-US" sz="2400" b="0" dirty="0"/>
                <a:t> </a:t>
              </a:r>
              <a:r>
                <a:rPr lang="en-US" sz="2200" b="0" dirty="0" err="1"/>
                <a:t>foo</a:t>
              </a:r>
              <a:r>
                <a:rPr lang="en-US" sz="2200" b="0" dirty="0"/>
                <a:t>(</a:t>
              </a:r>
              <a:r>
                <a:rPr lang="en-US" sz="2200" b="0" dirty="0" err="1"/>
                <a:t>int</a:t>
              </a:r>
              <a:r>
                <a:rPr lang="en-US" sz="2200" b="0" dirty="0"/>
                <a:t> *a) </a:t>
              </a:r>
              <a:r>
                <a:rPr lang="en-US" sz="1400" b="0" dirty="0"/>
                <a:t>{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 </a:t>
              </a:r>
            </a:p>
            <a:p>
              <a:r>
                <a:rPr lang="en-US" sz="2200" b="0" dirty="0"/>
                <a:t>      b = &amp;y;</a:t>
              </a:r>
            </a:p>
            <a:p>
              <a:endParaRPr lang="en-US" sz="1400" b="0" dirty="0"/>
            </a:p>
            <a:p>
              <a:r>
                <a:rPr lang="en-US" sz="2200" b="0" dirty="0"/>
                <a:t>   if(…)</a:t>
              </a:r>
            </a:p>
            <a:p>
              <a:r>
                <a:rPr lang="en-US" sz="2200" b="0" dirty="0"/>
                <a:t>      a = &amp;z;</a:t>
              </a:r>
            </a:p>
            <a:p>
              <a:r>
                <a:rPr lang="en-US" sz="2200" b="0" dirty="0"/>
                <a:t>   else  </a:t>
              </a:r>
            </a:p>
            <a:p>
              <a:r>
                <a:rPr lang="en-US" sz="2200" b="0" dirty="0"/>
                <a:t>      a = b; 	</a:t>
              </a:r>
            </a:p>
            <a:p>
              <a:r>
                <a:rPr lang="en-US" sz="2200" b="0" dirty="0"/>
                <a:t> </a:t>
              </a:r>
            </a:p>
            <a:p>
              <a:r>
                <a:rPr lang="en-US" sz="2200" b="0" dirty="0"/>
                <a:t>   while(…) {</a:t>
              </a:r>
            </a:p>
            <a:p>
              <a:r>
                <a:rPr lang="en-US" sz="2200" b="0" dirty="0"/>
                <a:t>      x = *a;</a:t>
              </a:r>
              <a:r>
                <a:rPr lang="en-US" sz="2200" b="0" dirty="0">
                  <a:solidFill>
                    <a:srgbClr val="FF3300"/>
                  </a:solidFill>
                </a:rPr>
                <a:t> </a:t>
              </a:r>
            </a:p>
            <a:p>
              <a:r>
                <a:rPr lang="en-US" sz="2200" b="0" dirty="0"/>
                <a:t>      …</a:t>
              </a:r>
            </a:p>
            <a:p>
              <a:r>
                <a:rPr lang="en-US" sz="1400" b="0" dirty="0"/>
                <a:t>     }</a:t>
              </a:r>
            </a:p>
            <a:p>
              <a:r>
                <a:rPr lang="en-US" sz="1400" b="0" dirty="0"/>
                <a:t>} </a:t>
              </a:r>
            </a:p>
          </p:txBody>
        </p:sp>
      </p:grpSp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5738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y</a:t>
            </a:r>
          </a:p>
        </p:txBody>
      </p:sp>
      <p:sp>
        <p:nvSpPr>
          <p:cNvPr id="581639" name="Rectangle 7"/>
          <p:cNvSpPr>
            <a:spLocks noChangeArrowheads="1"/>
          </p:cNvSpPr>
          <p:nvPr/>
        </p:nvSpPr>
        <p:spPr bwMode="auto">
          <a:xfrm>
            <a:off x="7948613" y="4419600"/>
            <a:ext cx="509587" cy="457200"/>
          </a:xfrm>
          <a:prstGeom prst="rect">
            <a:avLst/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/>
              <a:t>UND</a:t>
            </a:r>
          </a:p>
        </p:txBody>
      </p:sp>
      <p:sp>
        <p:nvSpPr>
          <p:cNvPr id="581640" name="Oval 8"/>
          <p:cNvSpPr>
            <a:spLocks noChangeArrowheads="1"/>
          </p:cNvSpPr>
          <p:nvPr/>
        </p:nvSpPr>
        <p:spPr bwMode="auto">
          <a:xfrm>
            <a:off x="67056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a</a:t>
            </a:r>
          </a:p>
        </p:txBody>
      </p:sp>
      <p:sp>
        <p:nvSpPr>
          <p:cNvPr id="581641" name="Rectangle 9"/>
          <p:cNvSpPr>
            <a:spLocks noChangeArrowheads="1"/>
          </p:cNvSpPr>
          <p:nvPr/>
        </p:nvSpPr>
        <p:spPr bwMode="auto">
          <a:xfrm>
            <a:off x="6881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z</a:t>
            </a:r>
          </a:p>
        </p:txBody>
      </p:sp>
      <p:sp>
        <p:nvSpPr>
          <p:cNvPr id="581642" name="Oval 10"/>
          <p:cNvSpPr>
            <a:spLocks noChangeArrowheads="1"/>
          </p:cNvSpPr>
          <p:nvPr/>
        </p:nvSpPr>
        <p:spPr bwMode="auto">
          <a:xfrm>
            <a:off x="5486400" y="2895600"/>
            <a:ext cx="582613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b</a:t>
            </a:r>
          </a:p>
        </p:txBody>
      </p:sp>
      <p:sp>
        <p:nvSpPr>
          <p:cNvPr id="581643" name="Line 11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4" name="Line 12"/>
          <p:cNvSpPr>
            <a:spLocks noChangeShapeType="1"/>
          </p:cNvSpPr>
          <p:nvPr/>
        </p:nvSpPr>
        <p:spPr bwMode="auto">
          <a:xfrm>
            <a:off x="7010400" y="3429000"/>
            <a:ext cx="1143000" cy="99060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5" name="AutoShape 13"/>
          <p:cNvSpPr>
            <a:spLocks noChangeArrowheads="1"/>
          </p:cNvSpPr>
          <p:nvPr/>
        </p:nvSpPr>
        <p:spPr bwMode="auto">
          <a:xfrm>
            <a:off x="76200" y="19050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6" name="AutoShape 14"/>
          <p:cNvSpPr>
            <a:spLocks noChangeArrowheads="1"/>
          </p:cNvSpPr>
          <p:nvPr/>
        </p:nvSpPr>
        <p:spPr bwMode="auto">
          <a:xfrm>
            <a:off x="76200" y="2743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7" name="Line 15"/>
          <p:cNvSpPr>
            <a:spLocks noChangeShapeType="1"/>
          </p:cNvSpPr>
          <p:nvPr/>
        </p:nvSpPr>
        <p:spPr bwMode="auto">
          <a:xfrm flipH="1">
            <a:off x="4876800" y="3429000"/>
            <a:ext cx="8382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48" name="AutoShape 16"/>
          <p:cNvSpPr>
            <a:spLocks noChangeArrowheads="1"/>
          </p:cNvSpPr>
          <p:nvPr/>
        </p:nvSpPr>
        <p:spPr bwMode="auto">
          <a:xfrm>
            <a:off x="152400" y="43434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1649" name="Line 17"/>
          <p:cNvSpPr>
            <a:spLocks noChangeShapeType="1"/>
          </p:cNvSpPr>
          <p:nvPr/>
        </p:nvSpPr>
        <p:spPr bwMode="auto">
          <a:xfrm flipH="1">
            <a:off x="6096000" y="3429000"/>
            <a:ext cx="8382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0" name="Line 18"/>
          <p:cNvSpPr>
            <a:spLocks noChangeShapeType="1"/>
          </p:cNvSpPr>
          <p:nvPr/>
        </p:nvSpPr>
        <p:spPr bwMode="auto">
          <a:xfrm flipH="1">
            <a:off x="4953000" y="3429000"/>
            <a:ext cx="19050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1" name="Rectangle 19"/>
          <p:cNvSpPr>
            <a:spLocks noChangeArrowheads="1"/>
          </p:cNvSpPr>
          <p:nvPr/>
        </p:nvSpPr>
        <p:spPr bwMode="auto">
          <a:xfrm>
            <a:off x="4595813" y="4419600"/>
            <a:ext cx="509587" cy="457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0"/>
              <a:t>x</a:t>
            </a:r>
          </a:p>
        </p:txBody>
      </p:sp>
      <p:sp>
        <p:nvSpPr>
          <p:cNvPr id="581652" name="Line 20"/>
          <p:cNvSpPr>
            <a:spLocks noChangeShapeType="1"/>
          </p:cNvSpPr>
          <p:nvPr/>
        </p:nvSpPr>
        <p:spPr bwMode="auto">
          <a:xfrm>
            <a:off x="5791200" y="3429000"/>
            <a:ext cx="152400" cy="990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3" name="Line 21"/>
          <p:cNvSpPr>
            <a:spLocks noChangeShapeType="1"/>
          </p:cNvSpPr>
          <p:nvPr/>
        </p:nvSpPr>
        <p:spPr bwMode="auto">
          <a:xfrm>
            <a:off x="6934200" y="3429000"/>
            <a:ext cx="152400" cy="99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1654" name="Text Box 22"/>
          <p:cNvSpPr txBox="1">
            <a:spLocks noChangeArrowheads="1"/>
          </p:cNvSpPr>
          <p:nvPr/>
        </p:nvSpPr>
        <p:spPr bwMode="auto">
          <a:xfrm>
            <a:off x="1219200" y="2033588"/>
            <a:ext cx="2595563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0.1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sp>
        <p:nvSpPr>
          <p:cNvPr id="581655" name="Text Box 23"/>
          <p:cNvSpPr txBox="1">
            <a:spLocks noChangeArrowheads="1"/>
          </p:cNvSpPr>
          <p:nvPr/>
        </p:nvSpPr>
        <p:spPr bwMode="auto">
          <a:xfrm>
            <a:off x="1211263" y="2947988"/>
            <a:ext cx="2595562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sym typeface="Wingdings 3" pitchFamily="18" charset="2"/>
              </a:rPr>
              <a:t></a:t>
            </a:r>
            <a:r>
              <a:rPr lang="en-US" sz="20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0.2</a:t>
            </a:r>
            <a:r>
              <a:rPr lang="en-US" sz="20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taken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(</a:t>
            </a:r>
            <a:r>
              <a:rPr lang="en-US" sz="1400" b="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edge profile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)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038600" y="1295400"/>
            <a:ext cx="4648200" cy="1447800"/>
            <a:chOff x="2544" y="3072"/>
            <a:chExt cx="2928" cy="912"/>
          </a:xfrm>
        </p:grpSpPr>
        <p:sp>
          <p:nvSpPr>
            <p:cNvPr id="581657" name="Oval 25"/>
            <p:cNvSpPr>
              <a:spLocks noChangeArrowheads="1"/>
            </p:cNvSpPr>
            <p:nvPr/>
          </p:nvSpPr>
          <p:spPr bwMode="auto">
            <a:xfrm>
              <a:off x="2631" y="3168"/>
              <a:ext cx="367" cy="3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8" name="Rectangle 26"/>
            <p:cNvSpPr>
              <a:spLocks noChangeArrowheads="1"/>
            </p:cNvSpPr>
            <p:nvPr/>
          </p:nvSpPr>
          <p:spPr bwMode="auto">
            <a:xfrm>
              <a:off x="2636" y="3600"/>
              <a:ext cx="321" cy="2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/>
            </a:p>
          </p:txBody>
        </p:sp>
        <p:sp>
          <p:nvSpPr>
            <p:cNvPr id="581659" name="Text Box 27"/>
            <p:cNvSpPr txBox="1">
              <a:spLocks noChangeArrowheads="1"/>
            </p:cNvSpPr>
            <p:nvPr/>
          </p:nvSpPr>
          <p:spPr bwMode="auto">
            <a:xfrm>
              <a:off x="2998" y="3170"/>
              <a:ext cx="8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pointer</a:t>
              </a:r>
            </a:p>
          </p:txBody>
        </p:sp>
        <p:sp>
          <p:nvSpPr>
            <p:cNvPr id="581660" name="Text Box 28"/>
            <p:cNvSpPr txBox="1">
              <a:spLocks noChangeArrowheads="1"/>
            </p:cNvSpPr>
            <p:nvPr/>
          </p:nvSpPr>
          <p:spPr bwMode="auto">
            <a:xfrm>
              <a:off x="2983" y="3602"/>
              <a:ext cx="11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 pointed at</a:t>
              </a:r>
            </a:p>
          </p:txBody>
        </p:sp>
        <p:sp>
          <p:nvSpPr>
            <p:cNvPr id="581661" name="Rectangle 29"/>
            <p:cNvSpPr>
              <a:spLocks noChangeArrowheads="1"/>
            </p:cNvSpPr>
            <p:nvPr/>
          </p:nvSpPr>
          <p:spPr bwMode="auto">
            <a:xfrm>
              <a:off x="2544" y="3072"/>
              <a:ext cx="2928" cy="912"/>
            </a:xfrm>
            <a:prstGeom prst="rect">
              <a:avLst/>
            </a:prstGeom>
            <a:noFill/>
            <a:ln w="3175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662" name="Line 30"/>
            <p:cNvSpPr>
              <a:spLocks noChangeShapeType="1"/>
            </p:cNvSpPr>
            <p:nvPr/>
          </p:nvSpPr>
          <p:spPr bwMode="auto">
            <a:xfrm>
              <a:off x="4224" y="3216"/>
              <a:ext cx="240" cy="192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3" name="Line 31"/>
            <p:cNvSpPr>
              <a:spLocks noChangeShapeType="1"/>
            </p:cNvSpPr>
            <p:nvPr/>
          </p:nvSpPr>
          <p:spPr bwMode="auto">
            <a:xfrm>
              <a:off x="4224" y="3648"/>
              <a:ext cx="240" cy="19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664" name="Text Box 32"/>
            <p:cNvSpPr txBox="1">
              <a:spLocks noChangeArrowheads="1"/>
            </p:cNvSpPr>
            <p:nvPr/>
          </p:nvSpPr>
          <p:spPr bwMode="auto">
            <a:xfrm>
              <a:off x="4656" y="3169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p = 1.0</a:t>
              </a:r>
              <a:endParaRPr lang="en-CA"/>
            </a:p>
          </p:txBody>
        </p:sp>
        <p:sp>
          <p:nvSpPr>
            <p:cNvPr id="581665" name="Text Box 33"/>
            <p:cNvSpPr txBox="1">
              <a:spLocks noChangeArrowheads="1"/>
            </p:cNvSpPr>
            <p:nvPr/>
          </p:nvSpPr>
          <p:spPr bwMode="auto">
            <a:xfrm>
              <a:off x="4656" y="3620"/>
              <a:ext cx="768" cy="22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/>
                <a:t>0.0&lt;p&lt; 1.0</a:t>
              </a:r>
              <a:endParaRPr lang="en-CA"/>
            </a:p>
          </p:txBody>
        </p:sp>
        <p:sp>
          <p:nvSpPr>
            <p:cNvPr id="581666" name="Text Box 34"/>
            <p:cNvSpPr txBox="1">
              <a:spLocks noChangeArrowheads="1"/>
            </p:cNvSpPr>
            <p:nvPr/>
          </p:nvSpPr>
          <p:spPr bwMode="auto">
            <a:xfrm>
              <a:off x="4416" y="312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7" name="Text Box 35"/>
            <p:cNvSpPr txBox="1">
              <a:spLocks noChangeArrowheads="1"/>
            </p:cNvSpPr>
            <p:nvPr/>
          </p:nvSpPr>
          <p:spPr bwMode="auto">
            <a:xfrm>
              <a:off x="4416" y="360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/>
                <a:t>=</a:t>
              </a:r>
            </a:p>
          </p:txBody>
        </p:sp>
        <p:sp>
          <p:nvSpPr>
            <p:cNvPr id="581668" name="Text Box 36"/>
            <p:cNvSpPr txBox="1">
              <a:spLocks noChangeArrowheads="1"/>
            </p:cNvSpPr>
            <p:nvPr/>
          </p:nvSpPr>
          <p:spPr bwMode="auto">
            <a:xfrm>
              <a:off x="4260" y="3508"/>
              <a:ext cx="204" cy="25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ahoma" pitchFamily="34" charset="0"/>
                </a:rPr>
                <a:t>p</a:t>
              </a:r>
            </a:p>
          </p:txBody>
        </p:sp>
      </p:grpSp>
      <p:sp>
        <p:nvSpPr>
          <p:cNvPr id="581669" name="Text Box 37"/>
          <p:cNvSpPr txBox="1">
            <a:spLocks noChangeArrowheads="1"/>
          </p:cNvSpPr>
          <p:nvPr/>
        </p:nvSpPr>
        <p:spPr bwMode="auto">
          <a:xfrm>
            <a:off x="57435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0.1</a:t>
            </a:r>
          </a:p>
        </p:txBody>
      </p:sp>
      <p:sp>
        <p:nvSpPr>
          <p:cNvPr id="581670" name="Text Box 38"/>
          <p:cNvSpPr txBox="1">
            <a:spLocks noChangeArrowheads="1"/>
          </p:cNvSpPr>
          <p:nvPr/>
        </p:nvSpPr>
        <p:spPr bwMode="auto">
          <a:xfrm>
            <a:off x="5133975" y="3352800"/>
            <a:ext cx="504825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800" b="0">
                <a:latin typeface="Tahoma" pitchFamily="34" charset="0"/>
              </a:rPr>
              <a:t>0.9</a:t>
            </a:r>
          </a:p>
        </p:txBody>
      </p:sp>
      <p:sp>
        <p:nvSpPr>
          <p:cNvPr id="581671" name="Text Box 39"/>
          <p:cNvSpPr txBox="1">
            <a:spLocks noChangeArrowheads="1"/>
          </p:cNvSpPr>
          <p:nvPr/>
        </p:nvSpPr>
        <p:spPr bwMode="auto">
          <a:xfrm>
            <a:off x="6200775" y="3200400"/>
            <a:ext cx="630238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0.72</a:t>
            </a:r>
          </a:p>
        </p:txBody>
      </p:sp>
      <p:sp>
        <p:nvSpPr>
          <p:cNvPr id="581672" name="Text Box 40"/>
          <p:cNvSpPr txBox="1">
            <a:spLocks noChangeArrowheads="1"/>
          </p:cNvSpPr>
          <p:nvPr/>
        </p:nvSpPr>
        <p:spPr bwMode="auto">
          <a:xfrm>
            <a:off x="6248400" y="3976688"/>
            <a:ext cx="630238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0.08</a:t>
            </a:r>
          </a:p>
        </p:txBody>
      </p:sp>
      <p:sp>
        <p:nvSpPr>
          <p:cNvPr id="581673" name="Text Box 41"/>
          <p:cNvSpPr txBox="1">
            <a:spLocks noChangeArrowheads="1"/>
          </p:cNvSpPr>
          <p:nvPr/>
        </p:nvSpPr>
        <p:spPr bwMode="auto">
          <a:xfrm>
            <a:off x="6934200" y="3443288"/>
            <a:ext cx="504825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ahoma" pitchFamily="34" charset="0"/>
              </a:rPr>
              <a:t>0.2</a:t>
            </a:r>
          </a:p>
        </p:txBody>
      </p:sp>
      <p:sp>
        <p:nvSpPr>
          <p:cNvPr id="581674" name="AutoShape 42"/>
          <p:cNvSpPr>
            <a:spLocks noChangeArrowheads="1"/>
          </p:cNvSpPr>
          <p:nvPr/>
        </p:nvSpPr>
        <p:spPr bwMode="auto">
          <a:xfrm>
            <a:off x="4267200" y="5622533"/>
            <a:ext cx="4419600" cy="362732"/>
          </a:xfrm>
          <a:prstGeom prst="roundRect">
            <a:avLst>
              <a:gd name="adj" fmla="val 222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lIns="81639" tIns="42452" rIns="81639" bIns="42452" anchor="ctr">
            <a:spAutoFit/>
          </a:bodyPr>
          <a:lstStyle/>
          <a:p>
            <a:pPr algn="ctr" defTabSz="828675" eaLnBrk="1">
              <a:spcBef>
                <a:spcPts val="638"/>
              </a:spcBef>
              <a:buClr>
                <a:srgbClr val="000000"/>
              </a:buClr>
              <a:buSzPct val="100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dirty="0">
                <a:solidFill>
                  <a:srgbClr val="FF3399"/>
                </a:solidFill>
                <a:latin typeface="Calibri"/>
              </a:rPr>
              <a:t>Results provide more information</a:t>
            </a:r>
            <a:endParaRPr lang="en-GB" i="1" dirty="0">
              <a:solidFill>
                <a:srgbClr val="FF339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7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81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581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8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8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8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8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816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581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8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8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8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8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8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8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8" grpId="0" animBg="1"/>
      <p:bldP spid="581639" grpId="0" animBg="1"/>
      <p:bldP spid="581640" grpId="0" animBg="1"/>
      <p:bldP spid="581641" grpId="0" animBg="1"/>
      <p:bldP spid="581642" grpId="0" animBg="1"/>
      <p:bldP spid="581643" grpId="0" animBg="1"/>
      <p:bldP spid="581643" grpId="1" animBg="1"/>
      <p:bldP spid="581644" grpId="0" animBg="1"/>
      <p:bldP spid="581644" grpId="1" animBg="1"/>
      <p:bldP spid="581645" grpId="0" animBg="1"/>
      <p:bldP spid="581645" grpId="1" animBg="1"/>
      <p:bldP spid="581646" grpId="0" animBg="1"/>
      <p:bldP spid="581646" grpId="1" animBg="1"/>
      <p:bldP spid="581647" grpId="0" animBg="1"/>
      <p:bldP spid="581648" grpId="0" animBg="1"/>
      <p:bldP spid="581649" grpId="0" animBg="1"/>
      <p:bldP spid="581650" grpId="0" animBg="1"/>
      <p:bldP spid="581651" grpId="0" animBg="1"/>
      <p:bldP spid="581652" grpId="0" animBg="1"/>
      <p:bldP spid="581653" grpId="0" animBg="1"/>
      <p:bldP spid="581654" grpId="0"/>
      <p:bldP spid="581655" grpId="0"/>
      <p:bldP spid="581669" grpId="0"/>
      <p:bldP spid="581670" grpId="0"/>
      <p:bldP spid="581671" grpId="0"/>
      <p:bldP spid="581672" grpId="0"/>
      <p:bldP spid="581673" grpId="0"/>
      <p:bldP spid="58167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Probabilistic Pointer Analysis Results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Matrix-based, transfer function approach</a:t>
            </a:r>
          </a:p>
          <a:p>
            <a:pPr lvl="1"/>
            <a:r>
              <a:rPr lang="en-US" dirty="0"/>
              <a:t>SUIF/</a:t>
            </a:r>
            <a:r>
              <a:rPr lang="en-US" dirty="0" err="1"/>
              <a:t>Matlab</a:t>
            </a:r>
            <a:r>
              <a:rPr lang="en-US" dirty="0"/>
              <a:t> implementation</a:t>
            </a:r>
          </a:p>
          <a:p>
            <a:r>
              <a:rPr lang="en-US" dirty="0">
                <a:solidFill>
                  <a:srgbClr val="0000FF"/>
                </a:solidFill>
              </a:rPr>
              <a:t>Scales to the </a:t>
            </a:r>
            <a:r>
              <a:rPr lang="en-US" dirty="0" err="1">
                <a:solidFill>
                  <a:srgbClr val="0000FF"/>
                </a:solidFill>
              </a:rPr>
              <a:t>SPECint</a:t>
            </a:r>
            <a:r>
              <a:rPr lang="en-US" dirty="0">
                <a:solidFill>
                  <a:srgbClr val="0000FF"/>
                </a:solidFill>
              </a:rPr>
              <a:t> 95/2000 benchmarks</a:t>
            </a:r>
          </a:p>
          <a:p>
            <a:pPr lvl="1"/>
            <a:r>
              <a:rPr lang="en-US" dirty="0"/>
              <a:t>One-level context and flow sensitive</a:t>
            </a:r>
          </a:p>
          <a:p>
            <a:r>
              <a:rPr lang="en-US" dirty="0">
                <a:solidFill>
                  <a:srgbClr val="0000FF"/>
                </a:solidFill>
              </a:rPr>
              <a:t>As accurate as the most precise algorithms</a:t>
            </a:r>
          </a:p>
          <a:p>
            <a:r>
              <a:rPr lang="en-US" dirty="0"/>
              <a:t>Interesting result: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~90% of pointers tend to point to only one thing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878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Steensgarde</a:t>
            </a:r>
            <a:r>
              <a:rPr lang="en-US" dirty="0"/>
              <a:t>, Andersen, </a:t>
            </a:r>
            <a:r>
              <a:rPr lang="en-US" dirty="0" err="1"/>
              <a:t>Emami</a:t>
            </a:r>
            <a:endParaRPr lang="en-US" dirty="0"/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Many procedural languages have pointers</a:t>
            </a:r>
          </a:p>
          <a:p>
            <a:pPr lvl="1"/>
            <a:r>
              <a:rPr lang="en-US" dirty="0"/>
              <a:t>e.g., C or C++: </a:t>
            </a:r>
            <a:r>
              <a:rPr lang="en-US" dirty="0" err="1">
                <a:solidFill>
                  <a:srgbClr val="FF3399"/>
                </a:solidFill>
              </a:rPr>
              <a:t>int</a:t>
            </a:r>
            <a:r>
              <a:rPr lang="en-US" dirty="0">
                <a:solidFill>
                  <a:srgbClr val="FF3399"/>
                </a:solidFill>
              </a:rPr>
              <a:t> *p = &amp;x;</a:t>
            </a:r>
          </a:p>
          <a:p>
            <a:r>
              <a:rPr lang="en-US" dirty="0">
                <a:solidFill>
                  <a:srgbClr val="0000FF"/>
                </a:solidFill>
              </a:rPr>
              <a:t>Pointers are powerful and convenient</a:t>
            </a:r>
          </a:p>
          <a:p>
            <a:pPr lvl="1"/>
            <a:r>
              <a:rPr lang="en-US" dirty="0"/>
              <a:t>can build arbitrary data structures</a:t>
            </a:r>
          </a:p>
          <a:p>
            <a:r>
              <a:rPr lang="en-US" dirty="0">
                <a:solidFill>
                  <a:srgbClr val="0000FF"/>
                </a:solidFill>
              </a:rPr>
              <a:t>Pointers can also hinder compiler optimization</a:t>
            </a:r>
          </a:p>
          <a:p>
            <a:pPr lvl="1"/>
            <a:r>
              <a:rPr lang="en-US" dirty="0"/>
              <a:t>hard to know where pointers are pointing</a:t>
            </a:r>
          </a:p>
          <a:p>
            <a:pPr lvl="1"/>
            <a:r>
              <a:rPr lang="en-US" dirty="0"/>
              <a:t>must be conservative in their presence</a:t>
            </a:r>
          </a:p>
          <a:p>
            <a:r>
              <a:rPr lang="en-US" dirty="0">
                <a:solidFill>
                  <a:srgbClr val="0000FF"/>
                </a:solidFill>
              </a:rPr>
              <a:t>Has inspired much research</a:t>
            </a:r>
          </a:p>
          <a:p>
            <a:pPr lvl="1"/>
            <a:r>
              <a:rPr lang="en-US" dirty="0"/>
              <a:t>analyses to decide where pointers are pointing</a:t>
            </a:r>
          </a:p>
          <a:p>
            <a:pPr lvl="1"/>
            <a:r>
              <a:rPr lang="en-US" dirty="0"/>
              <a:t>many options and trade-offs</a:t>
            </a:r>
          </a:p>
          <a:p>
            <a:pPr lvl="1"/>
            <a:r>
              <a:rPr lang="en-US" dirty="0"/>
              <a:t>open problem: a scalable accurate analysis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6080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27507-2EBA-4EEC-A89A-90B5EF37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F9052-AB7E-45AF-9F7D-3311F379A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56385-B5D6-4022-8FB1-FAE51C7D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6436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Basics: Aliases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variables are </a:t>
            </a:r>
            <a:r>
              <a:rPr lang="en-US" dirty="0">
                <a:solidFill>
                  <a:srgbClr val="FF3399"/>
                </a:solidFill>
              </a:rPr>
              <a:t>aliases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they </a:t>
            </a:r>
            <a:r>
              <a:rPr lang="en-US" dirty="0">
                <a:solidFill>
                  <a:srgbClr val="0000FF"/>
                </a:solidFill>
              </a:rPr>
              <a:t>reference the same memory location</a:t>
            </a:r>
          </a:p>
          <a:p>
            <a:r>
              <a:rPr lang="en-US" dirty="0"/>
              <a:t>More useful: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prove variables reference different location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66800" y="3962400"/>
            <a:ext cx="21852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x,y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*p = &amp;x;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*q = &amp;y;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*r = p;</a:t>
            </a:r>
          </a:p>
          <a:p>
            <a:pPr>
              <a:spcBef>
                <a:spcPts val="600"/>
              </a:spcBef>
            </a:pP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**s = &amp;q;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E66CB167-786A-46D1-B188-2FA7A067D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381" y="3958127"/>
            <a:ext cx="2058619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Alias Sets ?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{x, *p, *r}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{y, *q, **s}</a:t>
            </a:r>
          </a:p>
          <a:p>
            <a:r>
              <a:rPr lang="en-US" altLang="en-US" sz="2000" dirty="0">
                <a:solidFill>
                  <a:srgbClr val="009900"/>
                </a:solidFill>
              </a:rPr>
              <a:t>{q, *s}</a:t>
            </a: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600"/>
              </a:spcBef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AFA832F4-B85E-4096-A02D-298294DD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410200"/>
            <a:ext cx="3749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solidFill>
                  <a:srgbClr val="009900"/>
                </a:solidFill>
              </a:rPr>
              <a:t>p and q point to different </a:t>
            </a:r>
            <a:r>
              <a:rPr lang="en-US" altLang="en-US" sz="2000" dirty="0" err="1">
                <a:solidFill>
                  <a:srgbClr val="009900"/>
                </a:solidFill>
              </a:rPr>
              <a:t>locs</a:t>
            </a:r>
            <a:endParaRPr lang="en-US" altLang="en-US" sz="2000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2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Pointer Analysis &amp; </a:t>
            </a:r>
            <a:br>
              <a:rPr lang="en-US" b="1" dirty="0"/>
            </a:br>
            <a:r>
              <a:rPr lang="en-US" b="1" dirty="0"/>
              <a:t>Memory Optimizations (Intro)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Pointer Alias Analysis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Decide for </a:t>
            </a:r>
            <a:r>
              <a:rPr lang="en-US" dirty="0">
                <a:solidFill>
                  <a:srgbClr val="0000FF"/>
                </a:solidFill>
              </a:rPr>
              <a:t>every pair of pointers </a:t>
            </a:r>
            <a:r>
              <a:rPr lang="en-US" dirty="0"/>
              <a:t>at </a:t>
            </a:r>
            <a:r>
              <a:rPr lang="en-US" dirty="0">
                <a:solidFill>
                  <a:srgbClr val="0000FF"/>
                </a:solidFill>
              </a:rPr>
              <a:t>every program point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do they point to the same memory location?</a:t>
            </a:r>
          </a:p>
          <a:p>
            <a:r>
              <a:rPr lang="en-US" dirty="0"/>
              <a:t>A difficult problem</a:t>
            </a:r>
          </a:p>
          <a:p>
            <a:pPr lvl="1"/>
            <a:r>
              <a:rPr lang="en-US" dirty="0"/>
              <a:t>shown to be </a:t>
            </a:r>
            <a:r>
              <a:rPr lang="en-US" dirty="0" err="1">
                <a:solidFill>
                  <a:srgbClr val="0000FF"/>
                </a:solidFill>
              </a:rPr>
              <a:t>undecidable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by </a:t>
            </a:r>
            <a:r>
              <a:rPr lang="en-US" dirty="0" err="1"/>
              <a:t>Landi</a:t>
            </a:r>
            <a:r>
              <a:rPr lang="en-US" dirty="0"/>
              <a:t>, 1992</a:t>
            </a:r>
          </a:p>
          <a:p>
            <a:r>
              <a:rPr lang="en-US" dirty="0">
                <a:solidFill>
                  <a:srgbClr val="0000FF"/>
                </a:solidFill>
              </a:rPr>
              <a:t>Correctness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report all pairs of pointers which do/may alias</a:t>
            </a:r>
          </a:p>
          <a:p>
            <a:r>
              <a:rPr lang="en-US" dirty="0">
                <a:solidFill>
                  <a:srgbClr val="0000FF"/>
                </a:solidFill>
              </a:rPr>
              <a:t>Ambiguous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two pointers which </a:t>
            </a:r>
            <a:r>
              <a:rPr lang="en-US" dirty="0">
                <a:solidFill>
                  <a:srgbClr val="FF3399"/>
                </a:solidFill>
              </a:rPr>
              <a:t>may or may not </a:t>
            </a:r>
            <a:r>
              <a:rPr lang="en-US" dirty="0"/>
              <a:t>alias</a:t>
            </a:r>
          </a:p>
          <a:p>
            <a:r>
              <a:rPr lang="en-US" dirty="0">
                <a:solidFill>
                  <a:srgbClr val="0000FF"/>
                </a:solidFill>
              </a:rPr>
              <a:t>Accuracy/Precision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how few pairs of pointers</a:t>
            </a:r>
            <a:r>
              <a:rPr lang="en-US" dirty="0"/>
              <a:t> are reported while </a:t>
            </a:r>
            <a:r>
              <a:rPr lang="en-US" dirty="0">
                <a:solidFill>
                  <a:srgbClr val="FF3399"/>
                </a:solidFill>
              </a:rPr>
              <a:t>remaining correct</a:t>
            </a:r>
          </a:p>
          <a:p>
            <a:pPr lvl="1"/>
            <a:r>
              <a:rPr lang="en-US" dirty="0"/>
              <a:t>i.e., reduce ambiguity to improve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Uses of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Basic compiler optimizations</a:t>
            </a:r>
          </a:p>
          <a:p>
            <a:pPr lvl="1"/>
            <a:r>
              <a:rPr lang="en-US" dirty="0"/>
              <a:t>register allocation, CSE, dead code elimination, live variables, instruction scheduling, loop invariant code motion, redundant load/store elimination</a:t>
            </a:r>
          </a:p>
          <a:p>
            <a:r>
              <a:rPr lang="en-US" dirty="0">
                <a:solidFill>
                  <a:srgbClr val="0000FF"/>
                </a:solidFill>
              </a:rPr>
              <a:t>Parallelization</a:t>
            </a:r>
          </a:p>
          <a:p>
            <a:pPr lvl="1"/>
            <a:r>
              <a:rPr lang="en-US" dirty="0"/>
              <a:t>instruction-level parallelism</a:t>
            </a:r>
          </a:p>
          <a:p>
            <a:pPr lvl="1"/>
            <a:r>
              <a:rPr lang="en-US" dirty="0"/>
              <a:t>thread-level parallelism</a:t>
            </a:r>
          </a:p>
          <a:p>
            <a:r>
              <a:rPr lang="en-US" dirty="0">
                <a:solidFill>
                  <a:srgbClr val="0000FF"/>
                </a:solidFill>
              </a:rPr>
              <a:t>Behavioral synthesis</a:t>
            </a:r>
          </a:p>
          <a:p>
            <a:pPr lvl="1"/>
            <a:r>
              <a:rPr lang="en-US" dirty="0"/>
              <a:t>automatically converting C-code into gates</a:t>
            </a:r>
          </a:p>
          <a:p>
            <a:r>
              <a:rPr lang="en-US" dirty="0">
                <a:solidFill>
                  <a:srgbClr val="0000FF"/>
                </a:solidFill>
              </a:rPr>
              <a:t>Error detection and program understanding</a:t>
            </a:r>
          </a:p>
          <a:p>
            <a:pPr lvl="1"/>
            <a:r>
              <a:rPr lang="en-US" dirty="0"/>
              <a:t>memory leaks, wild pointers, security holes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8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for Pointer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Complexity</a:t>
            </a:r>
            <a:r>
              <a:rPr lang="en-US" dirty="0"/>
              <a:t>: huge in </a:t>
            </a:r>
            <a:r>
              <a:rPr lang="en-US" dirty="0">
                <a:solidFill>
                  <a:srgbClr val="FF3399"/>
                </a:solidFill>
              </a:rPr>
              <a:t>space</a:t>
            </a:r>
            <a:r>
              <a:rPr lang="en-US" dirty="0"/>
              <a:t> and </a:t>
            </a:r>
            <a:r>
              <a:rPr lang="en-US" dirty="0">
                <a:solidFill>
                  <a:srgbClr val="FF3399"/>
                </a:solidFill>
              </a:rPr>
              <a:t>time</a:t>
            </a:r>
          </a:p>
          <a:p>
            <a:pPr lvl="1"/>
            <a:r>
              <a:rPr lang="en-US" dirty="0"/>
              <a:t>compare every pointer with every other pointer</a:t>
            </a:r>
          </a:p>
          <a:p>
            <a:pPr lvl="1"/>
            <a:r>
              <a:rPr lang="en-US" dirty="0"/>
              <a:t>at every program point</a:t>
            </a:r>
          </a:p>
          <a:p>
            <a:pPr lvl="1"/>
            <a:r>
              <a:rPr lang="en-US" dirty="0"/>
              <a:t>potentially considering all program paths to that point</a:t>
            </a:r>
          </a:p>
          <a:p>
            <a:r>
              <a:rPr lang="en-US" dirty="0">
                <a:solidFill>
                  <a:srgbClr val="0000FF"/>
                </a:solidFill>
              </a:rPr>
              <a:t>Scalability vs. accuracy trade-off</a:t>
            </a:r>
          </a:p>
          <a:p>
            <a:pPr lvl="1"/>
            <a:r>
              <a:rPr lang="en-US" dirty="0"/>
              <a:t>different analyses motivated for different purposes</a:t>
            </a:r>
          </a:p>
          <a:p>
            <a:pPr lvl="1"/>
            <a:r>
              <a:rPr lang="en-US" dirty="0"/>
              <a:t>many useful algorithms (adds to confusion)</a:t>
            </a:r>
          </a:p>
          <a:p>
            <a:r>
              <a:rPr lang="en-US" dirty="0">
                <a:solidFill>
                  <a:srgbClr val="0000FF"/>
                </a:solidFill>
              </a:rPr>
              <a:t>Coding corner cases</a:t>
            </a:r>
          </a:p>
          <a:p>
            <a:pPr lvl="1"/>
            <a:r>
              <a:rPr lang="en-US" dirty="0"/>
              <a:t>pointer arithmetic (*p++), casting, function pointers, long-jumps</a:t>
            </a:r>
          </a:p>
          <a:p>
            <a:r>
              <a:rPr lang="en-US" dirty="0">
                <a:solidFill>
                  <a:srgbClr val="0000FF"/>
                </a:solidFill>
              </a:rPr>
              <a:t>Whole program?</a:t>
            </a:r>
          </a:p>
          <a:p>
            <a:pPr lvl="1"/>
            <a:r>
              <a:rPr lang="en-US" dirty="0"/>
              <a:t>most algorithms require the entire program</a:t>
            </a:r>
          </a:p>
          <a:p>
            <a:pPr lvl="1"/>
            <a:r>
              <a:rPr lang="en-US" dirty="0"/>
              <a:t>library code?  optimizing at link-time only?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Analysis: Design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r>
              <a:rPr lang="en-US" dirty="0"/>
              <a:t>Heap modeling</a:t>
            </a:r>
          </a:p>
          <a:p>
            <a:r>
              <a:rPr lang="en-US" dirty="0"/>
              <a:t>Aggregate modeling </a:t>
            </a:r>
          </a:p>
          <a:p>
            <a:r>
              <a:rPr lang="en-US" dirty="0"/>
              <a:t>Flow sensitivity</a:t>
            </a:r>
          </a:p>
          <a:p>
            <a:r>
              <a:rPr lang="en-US" dirty="0"/>
              <a:t>Context sensitivity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53289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3823</Words>
  <Application>Microsoft Office PowerPoint</Application>
  <PresentationFormat>On-screen Show (4:3)</PresentationFormat>
  <Paragraphs>852</Paragraphs>
  <Slides>56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Calibri</vt:lpstr>
      <vt:lpstr>Courier New</vt:lpstr>
      <vt:lpstr>Garamond</vt:lpstr>
      <vt:lpstr>Stencil</vt:lpstr>
      <vt:lpstr>Tahoma</vt:lpstr>
      <vt:lpstr>Wingdings</vt:lpstr>
      <vt:lpstr>SAFARI_Template</vt:lpstr>
      <vt:lpstr>1_Edge</vt:lpstr>
      <vt:lpstr>Office Theme</vt:lpstr>
      <vt:lpstr>CSC D70:  Compiler Optimization Pointer Analysis</vt:lpstr>
      <vt:lpstr>Announcements</vt:lpstr>
      <vt:lpstr>PowerPoint Presentation</vt:lpstr>
      <vt:lpstr>Pros and Cons of Pointers</vt:lpstr>
      <vt:lpstr>Pointer Analysis Basics: Aliases</vt:lpstr>
      <vt:lpstr>The Pointer Alias Analysis Problem</vt:lpstr>
      <vt:lpstr>Many Uses of Pointer Analysis</vt:lpstr>
      <vt:lpstr>Challenges for Pointer Analysis</vt:lpstr>
      <vt:lpstr>Pointer Analysis: Design Options</vt:lpstr>
      <vt:lpstr>Alias Representation</vt:lpstr>
      <vt:lpstr>Heap Modeling Options</vt:lpstr>
      <vt:lpstr>Aggregate Modeling Options</vt:lpstr>
      <vt:lpstr>Flow Sensitivity Options</vt:lpstr>
      <vt:lpstr>Flow Sensitivity Example</vt:lpstr>
      <vt:lpstr>Context Sensitivity Options</vt:lpstr>
      <vt:lpstr>Pointer Alias Analysis Algorithms</vt:lpstr>
      <vt:lpstr>Address Taken</vt:lpstr>
      <vt:lpstr>Address Taken Example</vt:lpstr>
      <vt:lpstr>Andersen’s Algorithm</vt:lpstr>
      <vt:lpstr>Andersen Example</vt:lpstr>
      <vt:lpstr>Steensgaard’s Algorithm</vt:lpstr>
      <vt:lpstr>Steensgaard Example</vt:lpstr>
      <vt:lpstr>Example with Flow Sensitivity</vt:lpstr>
      <vt:lpstr>Pointer Analysis Using BDDs:  Binary Decision Diagrams</vt:lpstr>
      <vt:lpstr>Binary Decision Diagram (BDD)</vt:lpstr>
      <vt:lpstr>BDD-Based Pointer Analysis</vt:lpstr>
      <vt:lpstr>Probabilistic Pointer Analysis</vt:lpstr>
      <vt:lpstr>Pointer Analysis: Yes, No, &amp; Maybe</vt:lpstr>
      <vt:lpstr>Let’s Speculate</vt:lpstr>
      <vt:lpstr>Data Speculative Optimizations</vt:lpstr>
      <vt:lpstr>Can We Quantify “Maybe”?</vt:lpstr>
      <vt:lpstr>Conventional Pointer Analysis</vt:lpstr>
      <vt:lpstr>Probabilistic Pointer Analysis</vt:lpstr>
      <vt:lpstr>PPA Research Objectives</vt:lpstr>
      <vt:lpstr>Algorithm Design Choices</vt:lpstr>
      <vt:lpstr>Traditional Points-To Graph</vt:lpstr>
      <vt:lpstr>Probabilistic Points-To Graph</vt:lpstr>
      <vt:lpstr>Probabilistic Pointer Analysis Results Summary</vt:lpstr>
      <vt:lpstr>Pointer Analysis Summary</vt:lpstr>
      <vt:lpstr>CSC D70:  Compiler Optimization Memory Optimizations (Intro)</vt:lpstr>
      <vt:lpstr>Caches: A Quick Review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PowerPoint Presentation</vt:lpstr>
      <vt:lpstr>Scalars</vt:lpstr>
      <vt:lpstr>Structures and Pointers</vt:lpstr>
      <vt:lpstr>Arrays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CSC D70:  Compiler Optimization Pointer Analysis &amp;  Memory Optimizations (Intro)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2020-03-09T19:02:12Z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